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516" y="63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SaavyTasker</a:t>
            </a:r>
            <a:r>
              <a:rPr lang="en-US" dirty="0" smtClean="0"/>
              <a:t> – V4.0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deleteTask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SaavyTaskerChangedEvent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SaavyTaskerChangedEvent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handleSaavyTaskerChangedEvent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handleSaavyTaskerChangedEvent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2057399"/>
            <a:ext cx="6288315" cy="22721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0"/>
            <a:ext cx="2296817" cy="1187104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ListCommand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9101"/>
            <a:ext cx="702407" cy="438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562035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880820" y="2444835"/>
            <a:ext cx="2101" cy="2639671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038600" y="3962400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1807196" y="3315772"/>
            <a:ext cx="882304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dirty="0" smtClean="0">
                <a:solidFill>
                  <a:srgbClr val="7030A0"/>
                </a:solidFill>
              </a:rPr>
              <a:t>(p)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6423936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SaavyTasker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ReadOnlySaavyTasker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767990" y="3997135"/>
            <a:ext cx="1547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and sorted </a:t>
            </a:r>
            <a:r>
              <a:rPr lang="en-US" sz="1100" dirty="0" smtClean="0">
                <a:solidFill>
                  <a:srgbClr val="7030A0"/>
                </a:solidFill>
              </a:rPr>
              <a:t>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SaavyTaskerStorage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XmlSaavyTasker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SaavyTasker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161</Words>
  <Application>Microsoft Office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SaavyTasker – V4.0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Teh Ee Thai</cp:lastModifiedBy>
  <cp:revision>63</cp:revision>
  <dcterms:created xsi:type="dcterms:W3CDTF">2016-07-22T14:33:02Z</dcterms:created>
  <dcterms:modified xsi:type="dcterms:W3CDTF">2016-10-26T08:01:37Z</dcterms:modified>
</cp:coreProperties>
</file>