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257E-36DE-45D3-B5EB-82BFA6ACA12D}" type="datetimeFigureOut">
              <a:rPr lang="en-SG" smtClean="0"/>
              <a:t>20/10/2016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3BA0-481A-4CE5-BE5F-2DE1BFE0A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50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257E-36DE-45D3-B5EB-82BFA6ACA12D}" type="datetimeFigureOut">
              <a:rPr lang="en-SG" smtClean="0"/>
              <a:t>20/10/2016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3BA0-481A-4CE5-BE5F-2DE1BFE0A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150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257E-36DE-45D3-B5EB-82BFA6ACA12D}" type="datetimeFigureOut">
              <a:rPr lang="en-SG" smtClean="0"/>
              <a:t>20/10/2016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3BA0-481A-4CE5-BE5F-2DE1BFE0A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510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257E-36DE-45D3-B5EB-82BFA6ACA12D}" type="datetimeFigureOut">
              <a:rPr lang="en-SG" smtClean="0"/>
              <a:t>20/10/2016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3BA0-481A-4CE5-BE5F-2DE1BFE0A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257E-36DE-45D3-B5EB-82BFA6ACA12D}" type="datetimeFigureOut">
              <a:rPr lang="en-SG" smtClean="0"/>
              <a:t>20/10/2016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3BA0-481A-4CE5-BE5F-2DE1BFE0A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60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257E-36DE-45D3-B5EB-82BFA6ACA12D}" type="datetimeFigureOut">
              <a:rPr lang="en-SG" smtClean="0"/>
              <a:t>20/10/2016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3BA0-481A-4CE5-BE5F-2DE1BFE0A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43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257E-36DE-45D3-B5EB-82BFA6ACA12D}" type="datetimeFigureOut">
              <a:rPr lang="en-SG" smtClean="0"/>
              <a:t>20/10/2016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3BA0-481A-4CE5-BE5F-2DE1BFE0A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87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257E-36DE-45D3-B5EB-82BFA6ACA12D}" type="datetimeFigureOut">
              <a:rPr lang="en-SG" smtClean="0"/>
              <a:t>20/10/2016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3BA0-481A-4CE5-BE5F-2DE1BFE0A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155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257E-36DE-45D3-B5EB-82BFA6ACA12D}" type="datetimeFigureOut">
              <a:rPr lang="en-SG" smtClean="0"/>
              <a:t>20/10/2016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3BA0-481A-4CE5-BE5F-2DE1BFE0A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853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257E-36DE-45D3-B5EB-82BFA6ACA12D}" type="datetimeFigureOut">
              <a:rPr lang="en-SG" smtClean="0"/>
              <a:t>20/10/2016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3BA0-481A-4CE5-BE5F-2DE1BFE0A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5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257E-36DE-45D3-B5EB-82BFA6ACA12D}" type="datetimeFigureOut">
              <a:rPr lang="en-SG" smtClean="0"/>
              <a:t>20/10/2016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3BA0-481A-4CE5-BE5F-2DE1BFE0A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52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257E-36DE-45D3-B5EB-82BFA6ACA12D}" type="datetimeFigureOut">
              <a:rPr lang="en-SG" smtClean="0"/>
              <a:t>20/10/2016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3BA0-481A-4CE5-BE5F-2DE1BFE0A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37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rgbClr val="F79646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Storage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2866144" y="3158440"/>
            <a:ext cx="1334085" cy="346760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&lt;&lt;interface&gt;&gt;</a:t>
            </a:r>
            <a:b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TaskManagerStorage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StorageManager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&lt;&lt;interface&gt;&gt;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Storage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3" name="Straight Arrow Connector 32"/>
          <p:cNvCxnSpPr>
            <a:stCxn id="36" idx="3"/>
            <a:endCxn id="29" idx="1"/>
          </p:cNvCxnSpPr>
          <p:nvPr/>
        </p:nvCxnSpPr>
        <p:spPr>
          <a:xfrm>
            <a:off x="2656370" y="3326536"/>
            <a:ext cx="209774" cy="5284"/>
          </a:xfrm>
          <a:prstGeom prst="straightConnector1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ysClr val="window" lastClr="FFFFFF">
                <a:lumMod val="75000"/>
              </a:sysClr>
            </a:solidFill>
            <a:prstDash val="sysDot"/>
            <a:headEnd type="none" w="med" len="med"/>
            <a:tailEnd type="arrow" w="med" len="med"/>
          </a:ln>
          <a:effectLst/>
        </p:spPr>
      </p:cxnSp>
      <p:cxnSp>
        <p:nvCxnSpPr>
          <p:cNvPr id="35" name="Straight Connector 34"/>
          <p:cNvCxnSpPr>
            <a:stCxn id="32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79646">
                <a:lumMod val="75000"/>
              </a:srgbClr>
            </a:solidFill>
            <a:prstDash val="sysDot"/>
            <a:headEnd type="none" w="med" len="med"/>
            <a:tailEnd type="none" w="med" len="med"/>
          </a:ln>
          <a:effectLst/>
        </p:spPr>
      </p:cxnSp>
      <p:sp>
        <p:nvSpPr>
          <p:cNvPr id="36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7" name="Elbow Connector 63"/>
          <p:cNvCxnSpPr>
            <a:stCxn id="38" idx="3"/>
            <a:endCxn id="4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79646">
                <a:lumMod val="75000"/>
              </a:srgbClr>
            </a:solidFill>
            <a:prstDash val="sysDot"/>
            <a:headEnd type="none" w="med" len="med"/>
            <a:tailEnd type="none" w="med" len="med"/>
          </a:ln>
          <a:effectLst/>
        </p:spPr>
      </p:cxnSp>
      <p:sp>
        <p:nvSpPr>
          <p:cNvPr id="38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9" name="Elbow Connector 122"/>
          <p:cNvCxnSpPr>
            <a:stCxn id="40" idx="3"/>
            <a:endCxn id="47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79646">
                <a:lumMod val="75000"/>
              </a:srgbClr>
            </a:solidFill>
            <a:prstDash val="sysDot"/>
            <a:headEnd type="none" w="med" len="med"/>
            <a:tailEnd type="arrow" w="med" len="med"/>
          </a:ln>
          <a:effectLst/>
        </p:spPr>
      </p:cxnSp>
      <p:sp>
        <p:nvSpPr>
          <p:cNvPr id="4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XmlTaskManager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/>
            </a:r>
            <a:b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</a:b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Storage</a:t>
            </a:r>
            <a:endParaRPr kumimoji="0" lang="en-SG" sz="105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&lt;&lt;interface&gt;&gt;</a:t>
            </a:r>
            <a:b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UserPrefsStorage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42" name="Straight Arrow Connector 41"/>
          <p:cNvCxnSpPr>
            <a:stCxn id="43" idx="3"/>
            <a:endCxn id="41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44" name="Elbow Connector 63"/>
          <p:cNvCxnSpPr>
            <a:stCxn id="45" idx="3"/>
            <a:endCxn id="46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79646">
                <a:lumMod val="75000"/>
              </a:srgbClr>
            </a:solidFill>
            <a:prstDash val="sysDot"/>
            <a:headEnd type="none" w="med" len="med"/>
            <a:tailEnd type="none" w="med" len="med"/>
          </a:ln>
          <a:effectLst/>
        </p:spPr>
      </p:cxnSp>
      <p:sp>
        <p:nvSpPr>
          <p:cNvPr id="45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JsonUserPrefs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/>
            </a:r>
            <a:b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Storage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7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XmlSerializable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/>
            </a:r>
            <a:b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</a:br>
            <a:r>
              <a:rPr kumimoji="0" 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TaskManager</a:t>
            </a:r>
            <a:endParaRPr kumimoji="0" lang="en-SG" sz="105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48" name="Elbow Connector 122"/>
          <p:cNvCxnSpPr>
            <a:stCxn id="50" idx="0"/>
            <a:endCxn id="49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ysDot"/>
            <a:headEnd type="none" w="med" len="med"/>
            <a:tailEnd type="arrow" w="med" len="med"/>
          </a:ln>
          <a:effectLst/>
        </p:spPr>
      </p:cxnSp>
      <p:sp>
        <p:nvSpPr>
          <p:cNvPr id="49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XmlAdaptedTag</a:t>
            </a:r>
            <a:endParaRPr kumimoji="0" lang="en-SG" sz="105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XmlAdaptedItem</a:t>
            </a:r>
            <a:endParaRPr kumimoji="0" lang="en-SG" sz="105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1" name="Elbow Connector 122"/>
          <p:cNvCxnSpPr>
            <a:stCxn id="47" idx="3"/>
            <a:endCxn id="50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ysDot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994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2016-10-19T17:01:07Z</dcterms:created>
  <dcterms:modified xsi:type="dcterms:W3CDTF">2016-10-19T17:01:21Z</dcterms:modified>
</cp:coreProperties>
</file>