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6" r:id="rId4"/>
    <p:sldId id="260" r:id="rId5"/>
    <p:sldId id="261" r:id="rId6"/>
    <p:sldId id="267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516" y="-43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AddressBook</a:t>
            </a:r>
            <a:r>
              <a:rPr lang="en-US" dirty="0" smtClean="0"/>
              <a:t> – Level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deletePerson</a:t>
            </a:r>
            <a:r>
              <a:rPr lang="en-US" sz="1400" dirty="0" smtClean="0">
                <a:solidFill>
                  <a:srgbClr val="7030A0"/>
                </a:solidFill>
              </a:rPr>
              <a:t>(p)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handleAddresssBookChangedEvent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handleAddresssBookChangedEvent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deletePerson</a:t>
            </a:r>
            <a:r>
              <a:rPr lang="en-US" dirty="0" smtClean="0">
                <a:solidFill>
                  <a:srgbClr val="7030A0"/>
                </a:solidFill>
              </a:rPr>
              <a:t>(p)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V="1">
            <a:off x="6667770" y="2632344"/>
            <a:ext cx="1612" cy="22572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5289" y="22855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547" y="2371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08595" y="245818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66144" y="3158440"/>
            <a:ext cx="133408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</a:t>
            </a:r>
            <a:r>
              <a:rPr lang="en-US" sz="1050" dirty="0" smtClean="0">
                <a:solidFill>
                  <a:schemeClr val="bg1"/>
                </a:solidFill>
              </a:rPr>
              <a:t>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TaskManagerStorage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09774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XmlTaskManager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TaskManager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XmlAdaptedItem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164</Words>
  <Application>Microsoft Office PowerPoint</Application>
  <PresentationFormat>On-screen Show (4:3)</PresentationFormat>
  <Paragraphs>103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AddressBook – Level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Asus</cp:lastModifiedBy>
  <cp:revision>60</cp:revision>
  <dcterms:created xsi:type="dcterms:W3CDTF">2016-07-22T14:33:02Z</dcterms:created>
  <dcterms:modified xsi:type="dcterms:W3CDTF">2016-10-19T16:14:45Z</dcterms:modified>
</cp:coreProperties>
</file>