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4"/>
    <p:restoredTop sz="50000"/>
  </p:normalViewPr>
  <p:slideViewPr>
    <p:cSldViewPr snapToGrid="0" snapToObjects="1">
      <p:cViewPr varScale="1">
        <p:scale>
          <a:sx n="152" d="100"/>
          <a:sy n="152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6DEC-61E2-B144-B803-F5422B40234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BD2B-D53E-6A4B-A2F8-ECCA2CB73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160189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3488269" y="2191179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4936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6688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4936069" y="3124201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4741847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4097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93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5583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31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2726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160188" y="2939997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04200" y="2467191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9203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9296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3488270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69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21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73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4267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4267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877734" y="3697062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460070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7412570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7558639" y="3890782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6719574" y="3792813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2016-10-23T13:52:31Z</dcterms:created>
  <dcterms:modified xsi:type="dcterms:W3CDTF">2016-10-23T15:30:31Z</dcterms:modified>
</cp:coreProperties>
</file>