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60" r:id="rId4"/>
    <p:sldId id="261" r:id="rId5"/>
    <p:sldId id="267" r:id="rId6"/>
    <p:sldId id="263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15"/>
    <p:restoredTop sz="50000"/>
  </p:normalViewPr>
  <p:slideViewPr>
    <p:cSldViewPr showGuides="1">
      <p:cViewPr varScale="1">
        <p:scale>
          <a:sx n="76" d="100"/>
          <a:sy n="76" d="100"/>
        </p:scale>
        <p:origin x="4208" y="20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taskmanager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deleteItem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457200" y="1371600"/>
            <a:ext cx="5909139" cy="5246241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75670" y="386855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accent3">
                    <a:lumMod val="75000"/>
                  </a:schemeClr>
                </a:solidFill>
              </a:rPr>
              <a:t>ShortItemListPanel</a:t>
            </a:r>
            <a:endParaRPr lang="en-SG" sz="9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81289" y="521592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8" y="455891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accent3">
                    <a:lumMod val="75000"/>
                  </a:schemeClr>
                </a:solidFill>
              </a:rPr>
              <a:t>ItemDetailsPanel</a:t>
            </a:r>
            <a:endParaRPr lang="en-SG" sz="9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81289" y="551404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1936422" y="3347729"/>
            <a:ext cx="1118953" cy="15954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599672" y="3684479"/>
            <a:ext cx="1809311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265548" y="4018602"/>
            <a:ext cx="2466318" cy="16516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/>
          <p:nvPr/>
        </p:nvCxnSpPr>
        <p:spPr>
          <a:xfrm rot="16200000" flipH="1">
            <a:off x="1209238" y="4230391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749148" y="2206157"/>
            <a:ext cx="1700978" cy="186066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078276" y="2882649"/>
            <a:ext cx="3048343" cy="185504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929212" y="3031713"/>
            <a:ext cx="3346470" cy="185504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412398" y="2559765"/>
            <a:ext cx="2391336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410707" y="4434799"/>
            <a:ext cx="2310199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Rectangle 11"/>
          <p:cNvSpPr/>
          <p:nvPr/>
        </p:nvSpPr>
        <p:spPr>
          <a:xfrm>
            <a:off x="3639377" y="4848197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ItemCard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 flipV="1">
            <a:off x="4456731" y="5113539"/>
            <a:ext cx="2278784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2197269" y="2687980"/>
            <a:ext cx="0" cy="72802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rot="16200000" flipH="1">
            <a:off x="3268701" y="4583135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Elbow Connector 63"/>
          <p:cNvCxnSpPr/>
          <p:nvPr/>
        </p:nvCxnSpPr>
        <p:spPr>
          <a:xfrm rot="16200000" flipH="1">
            <a:off x="3265246" y="3866993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5" name="Rectangle 11"/>
          <p:cNvSpPr/>
          <p:nvPr/>
        </p:nvSpPr>
        <p:spPr>
          <a:xfrm>
            <a:off x="3651792" y="415783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ShortItemCard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deletePerson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Start 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Start 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sz="1050" dirty="0" smtClean="0">
                <a:solidFill>
                  <a:srgbClr val="7030A0"/>
                </a:solidFill>
              </a:rPr>
              <a:t>…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137</Words>
  <Application>Microsoft Macintosh PowerPoint</Application>
  <PresentationFormat>On-screen Show (4:3)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Mangal</vt:lpstr>
      <vt:lpstr>Arial</vt:lpstr>
      <vt:lpstr>Office Theme</vt:lpstr>
      <vt:lpstr>taskmanager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67</cp:revision>
  <dcterms:created xsi:type="dcterms:W3CDTF">2016-07-22T14:33:02Z</dcterms:created>
  <dcterms:modified xsi:type="dcterms:W3CDTF">2016-10-23T15:30:59Z</dcterms:modified>
</cp:coreProperties>
</file>