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5"/>
    <p:restoredTop sz="97026"/>
  </p:normalViewPr>
  <p:slideViewPr>
    <p:cSldViewPr showGuides="1">
      <p:cViewPr varScale="1">
        <p:scale>
          <a:sx n="155" d="100"/>
          <a:sy n="155" d="100"/>
        </p:scale>
        <p:origin x="192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28600"/>
            <a:ext cx="6288315" cy="41009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176946" y="135647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3390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96216" y="257125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270582" y="1529856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644386" y="262084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757398" y="1526996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822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96683" y="2573357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867400" y="512420"/>
            <a:ext cx="313192" cy="2196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867400" y="2708610"/>
            <a:ext cx="313190" cy="132557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>
            <a:off x="5867400" y="2708610"/>
            <a:ext cx="313192" cy="5470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608826" y="2573795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89851" y="2744636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82705" y="2920117"/>
            <a:ext cx="0" cy="16286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1037200" y="166883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440037" y="238903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575290" y="2564560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94276" y="2746737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>
            <a:off x="2643034" y="2918016"/>
            <a:ext cx="0" cy="164034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974309" y="179254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961818" y="1252471"/>
            <a:ext cx="2101" cy="2639671"/>
          </a:xfrm>
          <a:prstGeom prst="bentConnector3">
            <a:avLst>
              <a:gd name="adj1" fmla="val -31982199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188654" y="167712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54514" y="1320004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2294" y="250775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119598" y="2770036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>
            <a:off x="5867400" y="2708610"/>
            <a:ext cx="317990" cy="92286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88194" y="2123408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3128998" y="1991286"/>
            <a:ext cx="75110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110"/>
          <p:cNvCxnSpPr/>
          <p:nvPr/>
        </p:nvCxnSpPr>
        <p:spPr>
          <a:xfrm flipV="1">
            <a:off x="3662398" y="2319508"/>
            <a:ext cx="0" cy="24505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62"/>
          <p:cNvSpPr/>
          <p:nvPr/>
        </p:nvSpPr>
        <p:spPr>
          <a:xfrm>
            <a:off x="4071435" y="1995697"/>
            <a:ext cx="51039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110"/>
          <p:cNvCxnSpPr>
            <a:stCxn id="47" idx="3"/>
            <a:endCxn id="49" idx="1"/>
          </p:cNvCxnSpPr>
          <p:nvPr/>
        </p:nvCxnSpPr>
        <p:spPr>
          <a:xfrm>
            <a:off x="3880105" y="2164666"/>
            <a:ext cx="191330" cy="441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Arrow Connector 110"/>
          <p:cNvCxnSpPr/>
          <p:nvPr/>
        </p:nvCxnSpPr>
        <p:spPr>
          <a:xfrm flipV="1">
            <a:off x="4130715" y="2338046"/>
            <a:ext cx="0" cy="24505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Rectangle 11"/>
          <p:cNvSpPr/>
          <p:nvPr/>
        </p:nvSpPr>
        <p:spPr>
          <a:xfrm flipH="1">
            <a:off x="6178025" y="7200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3" name="Elbow Connector 63"/>
          <p:cNvCxnSpPr>
            <a:stCxn id="8" idx="3"/>
            <a:endCxn id="51" idx="3"/>
          </p:cNvCxnSpPr>
          <p:nvPr/>
        </p:nvCxnSpPr>
        <p:spPr>
          <a:xfrm flipV="1">
            <a:off x="5867400" y="893420"/>
            <a:ext cx="310625" cy="1815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11"/>
          <p:cNvSpPr/>
          <p:nvPr/>
        </p:nvSpPr>
        <p:spPr>
          <a:xfrm flipH="1">
            <a:off x="6178024" y="11010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DeleteCommand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55" name="Elbow Connector 63"/>
          <p:cNvCxnSpPr>
            <a:stCxn id="8" idx="3"/>
            <a:endCxn id="54" idx="3"/>
          </p:cNvCxnSpPr>
          <p:nvPr/>
        </p:nvCxnSpPr>
        <p:spPr>
          <a:xfrm flipV="1">
            <a:off x="5867400" y="1274420"/>
            <a:ext cx="310624" cy="1434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/>
          <p:cNvSpPr/>
          <p:nvPr/>
        </p:nvSpPr>
        <p:spPr>
          <a:xfrm flipH="1">
            <a:off x="6187678" y="14820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7" name="Elbow Connector 63"/>
          <p:cNvCxnSpPr>
            <a:stCxn id="8" idx="3"/>
            <a:endCxn id="56" idx="3"/>
          </p:cNvCxnSpPr>
          <p:nvPr/>
        </p:nvCxnSpPr>
        <p:spPr>
          <a:xfrm flipV="1">
            <a:off x="5867400" y="1655420"/>
            <a:ext cx="320278" cy="1053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/>
          <p:cNvSpPr/>
          <p:nvPr/>
        </p:nvSpPr>
        <p:spPr>
          <a:xfrm flipH="1">
            <a:off x="6185390" y="18630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3" name="Elbow Connector 63"/>
          <p:cNvCxnSpPr>
            <a:stCxn id="8" idx="3"/>
            <a:endCxn id="62" idx="3"/>
          </p:cNvCxnSpPr>
          <p:nvPr/>
        </p:nvCxnSpPr>
        <p:spPr>
          <a:xfrm flipV="1">
            <a:off x="5867400" y="2036420"/>
            <a:ext cx="317990" cy="672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11"/>
          <p:cNvSpPr/>
          <p:nvPr/>
        </p:nvSpPr>
        <p:spPr>
          <a:xfrm flipH="1">
            <a:off x="6185390" y="22440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Select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8" name="Elbow Connector 63"/>
          <p:cNvCxnSpPr>
            <a:stCxn id="8" idx="3"/>
            <a:endCxn id="67" idx="3"/>
          </p:cNvCxnSpPr>
          <p:nvPr/>
        </p:nvCxnSpPr>
        <p:spPr>
          <a:xfrm flipV="1">
            <a:off x="5867400" y="2417420"/>
            <a:ext cx="317990" cy="291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11"/>
          <p:cNvSpPr/>
          <p:nvPr/>
        </p:nvSpPr>
        <p:spPr>
          <a:xfrm flipH="1">
            <a:off x="6194184" y="265491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6" name="Elbow Connector 63"/>
          <p:cNvCxnSpPr>
            <a:stCxn id="8" idx="3"/>
            <a:endCxn id="75" idx="3"/>
          </p:cNvCxnSpPr>
          <p:nvPr/>
        </p:nvCxnSpPr>
        <p:spPr>
          <a:xfrm>
            <a:off x="5867400" y="2708610"/>
            <a:ext cx="326784" cy="11968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29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60</cp:revision>
  <dcterms:created xsi:type="dcterms:W3CDTF">2016-07-22T14:33:02Z</dcterms:created>
  <dcterms:modified xsi:type="dcterms:W3CDTF">2016-10-18T08:17:04Z</dcterms:modified>
</cp:coreProperties>
</file>