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A98ED"/>
    <a:srgbClr val="CFB9FD"/>
    <a:srgbClr val="9574FD"/>
    <a:srgbClr val="2F2A27"/>
    <a:srgbClr val="8D6E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14"/>
    <p:restoredTop sz="66372"/>
  </p:normalViewPr>
  <p:slideViewPr>
    <p:cSldViewPr snapToGrid="0" snapToObjects="1">
      <p:cViewPr>
        <p:scale>
          <a:sx n="130" d="100"/>
          <a:sy n="130" d="100"/>
        </p:scale>
        <p:origin x="104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757A2-724D-BA4F-A437-D2463259493F}" type="datetimeFigureOut">
              <a:rPr lang="en-US" smtClean="0"/>
              <a:t>11/3/16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0E4A8-F87A-6143-A1D5-4270AACB6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90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757A2-724D-BA4F-A437-D2463259493F}" type="datetimeFigureOut">
              <a:rPr lang="en-US" smtClean="0"/>
              <a:t>11/3/16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0E4A8-F87A-6143-A1D5-4270AACB6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575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757A2-724D-BA4F-A437-D2463259493F}" type="datetimeFigureOut">
              <a:rPr lang="en-US" smtClean="0"/>
              <a:t>11/3/16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0E4A8-F87A-6143-A1D5-4270AACB6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594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757A2-724D-BA4F-A437-D2463259493F}" type="datetimeFigureOut">
              <a:rPr lang="en-US" smtClean="0"/>
              <a:t>11/3/16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0E4A8-F87A-6143-A1D5-4270AACB6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897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757A2-724D-BA4F-A437-D2463259493F}" type="datetimeFigureOut">
              <a:rPr lang="en-US" smtClean="0"/>
              <a:t>11/3/16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0E4A8-F87A-6143-A1D5-4270AACB6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513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757A2-724D-BA4F-A437-D2463259493F}" type="datetimeFigureOut">
              <a:rPr lang="en-US" smtClean="0"/>
              <a:t>11/3/16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0E4A8-F87A-6143-A1D5-4270AACB6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180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757A2-724D-BA4F-A437-D2463259493F}" type="datetimeFigureOut">
              <a:rPr lang="en-US" smtClean="0"/>
              <a:t>11/3/16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0E4A8-F87A-6143-A1D5-4270AACB6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383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757A2-724D-BA4F-A437-D2463259493F}" type="datetimeFigureOut">
              <a:rPr lang="en-US" smtClean="0"/>
              <a:t>11/3/16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0E4A8-F87A-6143-A1D5-4270AACB6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89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757A2-724D-BA4F-A437-D2463259493F}" type="datetimeFigureOut">
              <a:rPr lang="en-US" smtClean="0"/>
              <a:t>11/3/16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0E4A8-F87A-6143-A1D5-4270AACB6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455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757A2-724D-BA4F-A437-D2463259493F}" type="datetimeFigureOut">
              <a:rPr lang="en-US" smtClean="0"/>
              <a:t>11/3/16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0E4A8-F87A-6143-A1D5-4270AACB6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413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757A2-724D-BA4F-A437-D2463259493F}" type="datetimeFigureOut">
              <a:rPr lang="en-US" smtClean="0"/>
              <a:t>11/3/16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0E4A8-F87A-6143-A1D5-4270AACB6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898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757A2-724D-BA4F-A437-D2463259493F}" type="datetimeFigureOut">
              <a:rPr lang="en-US" smtClean="0"/>
              <a:t>11/3/16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C0E4A8-F87A-6143-A1D5-4270AACB6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202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Elbow Connector 63"/>
          <p:cNvCxnSpPr>
            <a:stCxn id="48" idx="1"/>
            <a:endCxn id="47" idx="3"/>
          </p:cNvCxnSpPr>
          <p:nvPr/>
        </p:nvCxnSpPr>
        <p:spPr>
          <a:xfrm rot="10800000">
            <a:off x="6068037" y="1979428"/>
            <a:ext cx="1384542" cy="419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35" name="Group 34"/>
          <p:cNvGrpSpPr/>
          <p:nvPr/>
        </p:nvGrpSpPr>
        <p:grpSpPr>
          <a:xfrm>
            <a:off x="5665409" y="4340796"/>
            <a:ext cx="889000" cy="230832"/>
            <a:chOff x="2895600" y="807932"/>
            <a:chExt cx="889000" cy="230832"/>
          </a:xfrm>
        </p:grpSpPr>
        <p:sp>
          <p:nvSpPr>
            <p:cNvPr id="33" name="TextBox 32"/>
            <p:cNvSpPr txBox="1"/>
            <p:nvPr/>
          </p:nvSpPr>
          <p:spPr>
            <a:xfrm>
              <a:off x="2895600" y="807932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 smtClean="0"/>
                <a:t>has</a:t>
              </a:r>
              <a:endParaRPr lang="en-SG" sz="1100" dirty="0"/>
            </a:p>
          </p:txBody>
        </p:sp>
        <p:sp>
          <p:nvSpPr>
            <p:cNvPr id="34" name="Isosceles Triangle 33"/>
            <p:cNvSpPr/>
            <p:nvPr/>
          </p:nvSpPr>
          <p:spPr>
            <a:xfrm rot="5400000">
              <a:off x="3683524" y="866776"/>
              <a:ext cx="125951" cy="76201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6387845" y="1769812"/>
            <a:ext cx="868568" cy="230832"/>
            <a:chOff x="2755838" y="789460"/>
            <a:chExt cx="868568" cy="230832"/>
          </a:xfrm>
        </p:grpSpPr>
        <p:sp>
          <p:nvSpPr>
            <p:cNvPr id="37" name="TextBox 36"/>
            <p:cNvSpPr txBox="1"/>
            <p:nvPr/>
          </p:nvSpPr>
          <p:spPr>
            <a:xfrm>
              <a:off x="2895600" y="789460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/>
                <a:t>e</a:t>
              </a:r>
              <a:r>
                <a:rPr lang="en-US" sz="1100" dirty="0" smtClean="0"/>
                <a:t>ngages in</a:t>
              </a:r>
              <a:endParaRPr lang="en-SG" sz="1100" dirty="0"/>
            </a:p>
          </p:txBody>
        </p:sp>
        <p:sp>
          <p:nvSpPr>
            <p:cNvPr id="38" name="Isosceles Triangle 37"/>
            <p:cNvSpPr/>
            <p:nvPr/>
          </p:nvSpPr>
          <p:spPr>
            <a:xfrm rot="16200000" flipH="1">
              <a:off x="2730963" y="857181"/>
              <a:ext cx="125951" cy="76201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5292179" y="3477253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/>
              <a:t>1</a:t>
            </a:r>
            <a:endParaRPr lang="en-SG" sz="1100" dirty="0"/>
          </a:p>
        </p:txBody>
      </p:sp>
      <p:sp>
        <p:nvSpPr>
          <p:cNvPr id="50" name="Rectangle 8"/>
          <p:cNvSpPr/>
          <p:nvPr/>
        </p:nvSpPr>
        <p:spPr>
          <a:xfrm>
            <a:off x="4300084" y="3708083"/>
            <a:ext cx="1918025" cy="3467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TaskManager</a:t>
            </a:r>
            <a:endParaRPr lang="en-SG" sz="1050" dirty="0">
              <a:solidFill>
                <a:schemeClr val="tx1"/>
              </a:solidFill>
            </a:endParaRPr>
          </a:p>
        </p:txBody>
      </p:sp>
      <p:cxnSp>
        <p:nvCxnSpPr>
          <p:cNvPr id="51" name="Elbow Connector 63"/>
          <p:cNvCxnSpPr>
            <a:stCxn id="47" idx="2"/>
            <a:endCxn id="50" idx="0"/>
          </p:cNvCxnSpPr>
          <p:nvPr/>
        </p:nvCxnSpPr>
        <p:spPr>
          <a:xfrm rot="5400000">
            <a:off x="4486376" y="2925529"/>
            <a:ext cx="1555275" cy="9832"/>
          </a:xfrm>
          <a:prstGeom prst="bentConnector3">
            <a:avLst>
              <a:gd name="adj1" fmla="val 48735"/>
            </a:avLst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52" name="Group 51"/>
          <p:cNvGrpSpPr/>
          <p:nvPr/>
        </p:nvGrpSpPr>
        <p:grpSpPr>
          <a:xfrm rot="16200000">
            <a:off x="4448051" y="2715682"/>
            <a:ext cx="1233393" cy="245231"/>
            <a:chOff x="2755838" y="798715"/>
            <a:chExt cx="868568" cy="230832"/>
          </a:xfrm>
        </p:grpSpPr>
        <p:sp>
          <p:nvSpPr>
            <p:cNvPr id="53" name="TextBox 52"/>
            <p:cNvSpPr txBox="1"/>
            <p:nvPr/>
          </p:nvSpPr>
          <p:spPr>
            <a:xfrm>
              <a:off x="2895600" y="798715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 smtClean="0"/>
                <a:t>Managed using</a:t>
              </a:r>
              <a:endParaRPr lang="en-SG" sz="1100" dirty="0"/>
            </a:p>
          </p:txBody>
        </p:sp>
        <p:sp>
          <p:nvSpPr>
            <p:cNvPr id="54" name="Isosceles Triangle 37"/>
            <p:cNvSpPr/>
            <p:nvPr/>
          </p:nvSpPr>
          <p:spPr>
            <a:xfrm rot="16200000" flipH="1">
              <a:off x="2730963" y="857181"/>
              <a:ext cx="125951" cy="76201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7256413" y="1999524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/>
              <a:t>1</a:t>
            </a:r>
            <a:endParaRPr lang="en-SG" sz="1100" dirty="0"/>
          </a:p>
        </p:txBody>
      </p:sp>
      <p:sp>
        <p:nvSpPr>
          <p:cNvPr id="58" name="Rectangle 8"/>
          <p:cNvSpPr/>
          <p:nvPr/>
        </p:nvSpPr>
        <p:spPr>
          <a:xfrm>
            <a:off x="8014462" y="4548515"/>
            <a:ext cx="1918025" cy="3467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Item</a:t>
            </a:r>
            <a:endParaRPr lang="en-SG" sz="1050" dirty="0">
              <a:solidFill>
                <a:schemeClr val="tx1"/>
              </a:solidFill>
            </a:endParaRPr>
          </a:p>
        </p:txBody>
      </p:sp>
      <p:cxnSp>
        <p:nvCxnSpPr>
          <p:cNvPr id="59" name="Elbow Connector 63"/>
          <p:cNvCxnSpPr>
            <a:stCxn id="50" idx="2"/>
            <a:endCxn id="58" idx="0"/>
          </p:cNvCxnSpPr>
          <p:nvPr/>
        </p:nvCxnSpPr>
        <p:spPr>
          <a:xfrm rot="16200000" flipH="1">
            <a:off x="6869450" y="2444490"/>
            <a:ext cx="493672" cy="371437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Flowchart: Decision 38"/>
          <p:cNvSpPr/>
          <p:nvPr/>
        </p:nvSpPr>
        <p:spPr>
          <a:xfrm>
            <a:off x="5157470" y="4072824"/>
            <a:ext cx="183156" cy="161573"/>
          </a:xfrm>
          <a:prstGeom prst="flowChartDecisi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3" name="TextBox 62"/>
          <p:cNvSpPr txBox="1"/>
          <p:nvPr/>
        </p:nvSpPr>
        <p:spPr>
          <a:xfrm>
            <a:off x="8757006" y="4359407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smtClean="0"/>
              <a:t>*</a:t>
            </a:r>
            <a:endParaRPr lang="en-SG" sz="1100" dirty="0"/>
          </a:p>
        </p:txBody>
      </p:sp>
      <p:sp>
        <p:nvSpPr>
          <p:cNvPr id="64" name="TextBox 63"/>
          <p:cNvSpPr txBox="1"/>
          <p:nvPr/>
        </p:nvSpPr>
        <p:spPr>
          <a:xfrm>
            <a:off x="6086993" y="2007896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smtClean="0"/>
              <a:t>*</a:t>
            </a:r>
            <a:endParaRPr lang="en-SG" sz="1100" dirty="0"/>
          </a:p>
        </p:txBody>
      </p:sp>
      <p:cxnSp>
        <p:nvCxnSpPr>
          <p:cNvPr id="65" name="Elbow Connector 63"/>
          <p:cNvCxnSpPr>
            <a:stCxn id="50" idx="3"/>
          </p:cNvCxnSpPr>
          <p:nvPr/>
        </p:nvCxnSpPr>
        <p:spPr>
          <a:xfrm flipV="1">
            <a:off x="6218109" y="2157006"/>
            <a:ext cx="3043741" cy="1724457"/>
          </a:xfrm>
          <a:prstGeom prst="bentConnector3">
            <a:avLst>
              <a:gd name="adj1" fmla="val 116545"/>
            </a:avLst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68" name="Elbow Connector 63"/>
          <p:cNvCxnSpPr>
            <a:stCxn id="50" idx="3"/>
          </p:cNvCxnSpPr>
          <p:nvPr/>
        </p:nvCxnSpPr>
        <p:spPr>
          <a:xfrm flipV="1">
            <a:off x="6218109" y="2157006"/>
            <a:ext cx="2024495" cy="1724457"/>
          </a:xfrm>
          <a:prstGeom prst="bentConnector3">
            <a:avLst>
              <a:gd name="adj1" fmla="val 106823"/>
            </a:avLst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81" name="Group 80"/>
          <p:cNvGrpSpPr/>
          <p:nvPr/>
        </p:nvGrpSpPr>
        <p:grpSpPr>
          <a:xfrm rot="5400000">
            <a:off x="7937751" y="2793639"/>
            <a:ext cx="1080749" cy="330041"/>
            <a:chOff x="2934280" y="835441"/>
            <a:chExt cx="850320" cy="230832"/>
          </a:xfrm>
        </p:grpSpPr>
        <p:sp>
          <p:nvSpPr>
            <p:cNvPr id="82" name="TextBox 81"/>
            <p:cNvSpPr txBox="1"/>
            <p:nvPr/>
          </p:nvSpPr>
          <p:spPr>
            <a:xfrm>
              <a:off x="2934280" y="835441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/>
                <a:t>a</a:t>
              </a:r>
              <a:r>
                <a:rPr lang="en-US" sz="1100" dirty="0" smtClean="0"/>
                <a:t>dds activity to</a:t>
              </a:r>
              <a:endParaRPr lang="en-SG" sz="1100" dirty="0"/>
            </a:p>
          </p:txBody>
        </p:sp>
        <p:sp>
          <p:nvSpPr>
            <p:cNvPr id="83" name="Isosceles Triangle 33"/>
            <p:cNvSpPr/>
            <p:nvPr/>
          </p:nvSpPr>
          <p:spPr>
            <a:xfrm rot="5400000">
              <a:off x="3683524" y="866776"/>
              <a:ext cx="125951" cy="76201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84" name="Group 83"/>
          <p:cNvGrpSpPr/>
          <p:nvPr/>
        </p:nvGrpSpPr>
        <p:grpSpPr>
          <a:xfrm rot="5400000">
            <a:off x="8156925" y="2832439"/>
            <a:ext cx="1517462" cy="330041"/>
            <a:chOff x="2837557" y="835441"/>
            <a:chExt cx="947043" cy="230832"/>
          </a:xfrm>
        </p:grpSpPr>
        <p:sp>
          <p:nvSpPr>
            <p:cNvPr id="85" name="TextBox 84"/>
            <p:cNvSpPr txBox="1"/>
            <p:nvPr/>
          </p:nvSpPr>
          <p:spPr>
            <a:xfrm>
              <a:off x="2837557" y="835441"/>
              <a:ext cx="825529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/>
                <a:t>d</a:t>
              </a:r>
              <a:r>
                <a:rPr lang="en-US" sz="1100" dirty="0" smtClean="0"/>
                <a:t>eletes activity from</a:t>
              </a:r>
              <a:endParaRPr lang="en-SG" sz="1100" dirty="0"/>
            </a:p>
          </p:txBody>
        </p:sp>
        <p:sp>
          <p:nvSpPr>
            <p:cNvPr id="86" name="Isosceles Triangle 33"/>
            <p:cNvSpPr/>
            <p:nvPr/>
          </p:nvSpPr>
          <p:spPr>
            <a:xfrm rot="5400000">
              <a:off x="3683524" y="866776"/>
              <a:ext cx="125951" cy="76201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cxnSp>
        <p:nvCxnSpPr>
          <p:cNvPr id="87" name="Elbow Connector 63"/>
          <p:cNvCxnSpPr>
            <a:stCxn id="50" idx="3"/>
            <a:endCxn id="48" idx="2"/>
          </p:cNvCxnSpPr>
          <p:nvPr/>
        </p:nvCxnSpPr>
        <p:spPr>
          <a:xfrm flipV="1">
            <a:off x="6218109" y="2157006"/>
            <a:ext cx="2601290" cy="1724457"/>
          </a:xfrm>
          <a:prstGeom prst="bentConnector2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92" name="Group 91"/>
          <p:cNvGrpSpPr/>
          <p:nvPr/>
        </p:nvGrpSpPr>
        <p:grpSpPr>
          <a:xfrm rot="5400000">
            <a:off x="8612574" y="2751854"/>
            <a:ext cx="1517462" cy="330041"/>
            <a:chOff x="2837557" y="835441"/>
            <a:chExt cx="947043" cy="230832"/>
          </a:xfrm>
        </p:grpSpPr>
        <p:sp>
          <p:nvSpPr>
            <p:cNvPr id="93" name="TextBox 92"/>
            <p:cNvSpPr txBox="1"/>
            <p:nvPr/>
          </p:nvSpPr>
          <p:spPr>
            <a:xfrm>
              <a:off x="2837557" y="835441"/>
              <a:ext cx="825529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/>
                <a:t>m</a:t>
              </a:r>
              <a:r>
                <a:rPr lang="en-US" sz="1100" dirty="0" smtClean="0"/>
                <a:t>odifies activity in</a:t>
              </a:r>
              <a:endParaRPr lang="en-SG" sz="1100" dirty="0"/>
            </a:p>
          </p:txBody>
        </p:sp>
        <p:sp>
          <p:nvSpPr>
            <p:cNvPr id="94" name="Isosceles Triangle 33"/>
            <p:cNvSpPr/>
            <p:nvPr/>
          </p:nvSpPr>
          <p:spPr>
            <a:xfrm rot="5400000">
              <a:off x="3683524" y="866776"/>
              <a:ext cx="125951" cy="76201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cxnSp>
        <p:nvCxnSpPr>
          <p:cNvPr id="95" name="Elbow Connector 63"/>
          <p:cNvCxnSpPr>
            <a:stCxn id="50" idx="3"/>
          </p:cNvCxnSpPr>
          <p:nvPr/>
        </p:nvCxnSpPr>
        <p:spPr>
          <a:xfrm flipV="1">
            <a:off x="6218109" y="2152094"/>
            <a:ext cx="3510771" cy="1729369"/>
          </a:xfrm>
          <a:prstGeom prst="bentConnector3">
            <a:avLst>
              <a:gd name="adj1" fmla="val 86968"/>
            </a:avLst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96" name="Group 95"/>
          <p:cNvGrpSpPr/>
          <p:nvPr/>
        </p:nvGrpSpPr>
        <p:grpSpPr>
          <a:xfrm rot="5400000">
            <a:off x="9069772" y="2648622"/>
            <a:ext cx="1517462" cy="330041"/>
            <a:chOff x="2837557" y="835441"/>
            <a:chExt cx="947043" cy="230832"/>
          </a:xfrm>
        </p:grpSpPr>
        <p:sp>
          <p:nvSpPr>
            <p:cNvPr id="97" name="TextBox 96"/>
            <p:cNvSpPr txBox="1"/>
            <p:nvPr/>
          </p:nvSpPr>
          <p:spPr>
            <a:xfrm>
              <a:off x="2837557" y="835441"/>
              <a:ext cx="825529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 smtClean="0"/>
                <a:t>views activity in</a:t>
              </a:r>
              <a:endParaRPr lang="en-SG" sz="1100" dirty="0"/>
            </a:p>
          </p:txBody>
        </p:sp>
        <p:sp>
          <p:nvSpPr>
            <p:cNvPr id="98" name="Isosceles Triangle 33"/>
            <p:cNvSpPr/>
            <p:nvPr/>
          </p:nvSpPr>
          <p:spPr>
            <a:xfrm rot="5400000">
              <a:off x="3683524" y="866776"/>
              <a:ext cx="125951" cy="76201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48" name="Rectangle 8"/>
          <p:cNvSpPr/>
          <p:nvPr/>
        </p:nvSpPr>
        <p:spPr>
          <a:xfrm>
            <a:off x="7452579" y="1810246"/>
            <a:ext cx="2733640" cy="346760"/>
          </a:xfrm>
          <a:prstGeom prst="rect">
            <a:avLst/>
          </a:prstGeom>
          <a:solidFill>
            <a:srgbClr val="BA98ED"/>
          </a:solidFill>
          <a:ln w="19050">
            <a:solidFill>
              <a:srgbClr val="2F2A27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User</a:t>
            </a:r>
            <a:endParaRPr lang="en-SG" sz="1050" dirty="0">
              <a:solidFill>
                <a:schemeClr val="tx1"/>
              </a:solidFill>
            </a:endParaRPr>
          </a:p>
        </p:txBody>
      </p:sp>
      <p:sp>
        <p:nvSpPr>
          <p:cNvPr id="47" name="Rectangle 8"/>
          <p:cNvSpPr/>
          <p:nvPr/>
        </p:nvSpPr>
        <p:spPr>
          <a:xfrm>
            <a:off x="4469821" y="1806048"/>
            <a:ext cx="1598216" cy="34676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Activity</a:t>
            </a:r>
            <a:endParaRPr lang="en-SG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05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25</Words>
  <Application>Microsoft Macintosh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18</cp:revision>
  <dcterms:created xsi:type="dcterms:W3CDTF">2016-11-02T15:40:03Z</dcterms:created>
  <dcterms:modified xsi:type="dcterms:W3CDTF">2016-11-02T16:33:35Z</dcterms:modified>
</cp:coreProperties>
</file>