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0"/>
  </p:normalViewPr>
  <p:slideViewPr>
    <p:cSldViewPr showGuides="1">
      <p:cViewPr varScale="1">
        <p:scale>
          <a:sx n="70" d="100"/>
          <a:sy n="70" d="100"/>
        </p:scale>
        <p:origin x="138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deleteItem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457200" y="1371600"/>
            <a:ext cx="5909139" cy="524624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75670" y="386855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3">
                    <a:lumMod val="75000"/>
                  </a:schemeClr>
                </a:solidFill>
              </a:rPr>
              <a:t>ShortItemListPanel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1289" y="52159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8" y="455891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accent3">
                    <a:lumMod val="75000"/>
                  </a:schemeClr>
                </a:solidFill>
              </a:rPr>
              <a:t>ItemDetailsPanel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1289" y="551404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36422" y="3347729"/>
            <a:ext cx="1118953" cy="159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99672" y="3684479"/>
            <a:ext cx="1809311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65548" y="4018602"/>
            <a:ext cx="2466318" cy="1651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209238" y="4230391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49148" y="2206157"/>
            <a:ext cx="1700978" cy="186066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78276" y="2882649"/>
            <a:ext cx="3048343" cy="18550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29212" y="3031713"/>
            <a:ext cx="3346470" cy="18550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412398" y="2559765"/>
            <a:ext cx="2391336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10707" y="4434799"/>
            <a:ext cx="231019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11"/>
          <p:cNvSpPr/>
          <p:nvPr/>
        </p:nvSpPr>
        <p:spPr>
          <a:xfrm>
            <a:off x="3639377" y="484819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 flipV="1">
            <a:off x="4456731" y="5113539"/>
            <a:ext cx="227878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197269" y="2687980"/>
            <a:ext cx="0" cy="7280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3268701" y="4583135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3265246" y="3866993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11"/>
          <p:cNvSpPr/>
          <p:nvPr/>
        </p:nvSpPr>
        <p:spPr>
          <a:xfrm>
            <a:off x="3651792" y="415783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ShortItemCard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dirty="0" smtClean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147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Mangal</vt:lpstr>
      <vt:lpstr>Arial</vt:lpstr>
      <vt:lpstr>Calibri</vt:lpstr>
      <vt:lpstr>Office Theme</vt:lpstr>
      <vt:lpstr>taskmanager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Asus</cp:lastModifiedBy>
  <cp:revision>65</cp:revision>
  <dcterms:created xsi:type="dcterms:W3CDTF">2016-07-22T14:33:02Z</dcterms:created>
  <dcterms:modified xsi:type="dcterms:W3CDTF">2016-10-19T16:57:23Z</dcterms:modified>
</cp:coreProperties>
</file>