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91"/>
    <p:restoredTop sz="93833"/>
  </p:normalViewPr>
  <p:slideViewPr>
    <p:cSldViewPr showGuides="1">
      <p:cViewPr varScale="1">
        <p:scale>
          <a:sx n="150" d="100"/>
          <a:sy n="150" d="100"/>
        </p:scale>
        <p:origin x="1048" y="16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484085" y="1066800"/>
            <a:ext cx="6288315" cy="41009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557946" y="2194676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561592" y="117724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477216" y="3409456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651582" y="2368056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6025386" y="3459048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2138398" y="2365196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484085" y="53869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561592" y="392044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561590" y="46990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5277683" y="3411557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6248400" y="1350620"/>
            <a:ext cx="313192" cy="219619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6248400" y="3546810"/>
            <a:ext cx="313190" cy="132557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>
            <a:off x="6248400" y="3546810"/>
            <a:ext cx="313192" cy="54701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989826" y="3411995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570851" y="3582836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663705" y="3758317"/>
            <a:ext cx="0" cy="16286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1418200" y="2507038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821037" y="3227236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956290" y="3402760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575276" y="3584937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>
            <a:off x="3024034" y="3756216"/>
            <a:ext cx="0" cy="1640349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1355309" y="2630741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4342818" y="2090671"/>
            <a:ext cx="2101" cy="2639671"/>
          </a:xfrm>
          <a:prstGeom prst="bentConnector3">
            <a:avLst>
              <a:gd name="adj1" fmla="val -31982199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569654" y="251532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435514" y="2158204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591180" y="32614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03294" y="3345950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500598" y="3608236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566390" y="42962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>
            <a:off x="6248400" y="3546810"/>
            <a:ext cx="317990" cy="922868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2269194" y="2961608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7" name="Rectangle 62"/>
          <p:cNvSpPr/>
          <p:nvPr/>
        </p:nvSpPr>
        <p:spPr>
          <a:xfrm>
            <a:off x="3509998" y="2829486"/>
            <a:ext cx="751107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Argument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48" name="Straight Arrow Connector 110"/>
          <p:cNvCxnSpPr/>
          <p:nvPr/>
        </p:nvCxnSpPr>
        <p:spPr>
          <a:xfrm flipV="1">
            <a:off x="4043398" y="3157708"/>
            <a:ext cx="0" cy="245052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9" name="Rectangle 62"/>
          <p:cNvSpPr/>
          <p:nvPr/>
        </p:nvSpPr>
        <p:spPr>
          <a:xfrm>
            <a:off x="4452435" y="2833897"/>
            <a:ext cx="510397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0" name="Straight Arrow Connector 110"/>
          <p:cNvCxnSpPr>
            <a:stCxn id="47" idx="3"/>
            <a:endCxn id="49" idx="1"/>
          </p:cNvCxnSpPr>
          <p:nvPr/>
        </p:nvCxnSpPr>
        <p:spPr>
          <a:xfrm>
            <a:off x="4261105" y="3002866"/>
            <a:ext cx="191330" cy="4411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2" name="Straight Arrow Connector 110"/>
          <p:cNvCxnSpPr/>
          <p:nvPr/>
        </p:nvCxnSpPr>
        <p:spPr>
          <a:xfrm flipV="1">
            <a:off x="4511715" y="3176246"/>
            <a:ext cx="0" cy="245052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1" name="Rectangle 11"/>
          <p:cNvSpPr/>
          <p:nvPr/>
        </p:nvSpPr>
        <p:spPr>
          <a:xfrm flipH="1">
            <a:off x="6559025" y="155824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EditCommand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53" name="Elbow Connector 63"/>
          <p:cNvCxnSpPr>
            <a:stCxn id="8" idx="3"/>
            <a:endCxn id="51" idx="3"/>
          </p:cNvCxnSpPr>
          <p:nvPr/>
        </p:nvCxnSpPr>
        <p:spPr>
          <a:xfrm flipV="1">
            <a:off x="6248400" y="1731620"/>
            <a:ext cx="310625" cy="181519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Rectangle 11"/>
          <p:cNvSpPr/>
          <p:nvPr/>
        </p:nvSpPr>
        <p:spPr>
          <a:xfrm flipH="1">
            <a:off x="6559024" y="193924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rgbClr val="0070C0"/>
                </a:solidFill>
              </a:rPr>
              <a:t>DeleteCommand</a:t>
            </a:r>
            <a:endParaRPr lang="en-SG" sz="1000" b="1" dirty="0">
              <a:solidFill>
                <a:srgbClr val="0070C0"/>
              </a:solidFill>
            </a:endParaRPr>
          </a:p>
        </p:txBody>
      </p:sp>
      <p:cxnSp>
        <p:nvCxnSpPr>
          <p:cNvPr id="55" name="Elbow Connector 63"/>
          <p:cNvCxnSpPr>
            <a:stCxn id="8" idx="3"/>
            <a:endCxn id="54" idx="3"/>
          </p:cNvCxnSpPr>
          <p:nvPr/>
        </p:nvCxnSpPr>
        <p:spPr>
          <a:xfrm flipV="1">
            <a:off x="6248400" y="2112620"/>
            <a:ext cx="310624" cy="143419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11"/>
          <p:cNvSpPr/>
          <p:nvPr/>
        </p:nvSpPr>
        <p:spPr>
          <a:xfrm flipH="1">
            <a:off x="6568678" y="232024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rgbClr val="0070C0"/>
                </a:solidFill>
              </a:rPr>
              <a:t>FindCommand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57" name="Elbow Connector 63"/>
          <p:cNvCxnSpPr>
            <a:stCxn id="8" idx="3"/>
            <a:endCxn id="56" idx="3"/>
          </p:cNvCxnSpPr>
          <p:nvPr/>
        </p:nvCxnSpPr>
        <p:spPr>
          <a:xfrm flipV="1">
            <a:off x="6248400" y="2493620"/>
            <a:ext cx="320278" cy="105319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11"/>
          <p:cNvSpPr/>
          <p:nvPr/>
        </p:nvSpPr>
        <p:spPr>
          <a:xfrm flipH="1">
            <a:off x="6566390" y="270124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DoneCommand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63" name="Elbow Connector 63"/>
          <p:cNvCxnSpPr>
            <a:stCxn id="8" idx="3"/>
            <a:endCxn id="62" idx="3"/>
          </p:cNvCxnSpPr>
          <p:nvPr/>
        </p:nvCxnSpPr>
        <p:spPr>
          <a:xfrm flipV="1">
            <a:off x="6248400" y="2874620"/>
            <a:ext cx="317990" cy="67219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11"/>
          <p:cNvSpPr/>
          <p:nvPr/>
        </p:nvSpPr>
        <p:spPr>
          <a:xfrm flipH="1">
            <a:off x="6566390" y="308224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SelectCommand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68" name="Elbow Connector 63"/>
          <p:cNvCxnSpPr>
            <a:stCxn id="8" idx="3"/>
            <a:endCxn id="67" idx="3"/>
          </p:cNvCxnSpPr>
          <p:nvPr/>
        </p:nvCxnSpPr>
        <p:spPr>
          <a:xfrm flipV="1">
            <a:off x="6248400" y="3255620"/>
            <a:ext cx="317990" cy="29119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5" name="Rectangle 11"/>
          <p:cNvSpPr/>
          <p:nvPr/>
        </p:nvSpPr>
        <p:spPr>
          <a:xfrm flipH="1">
            <a:off x="6575184" y="3493117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UndoCommand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76" name="Elbow Connector 63"/>
          <p:cNvCxnSpPr>
            <a:stCxn id="8" idx="3"/>
            <a:endCxn id="75" idx="3"/>
          </p:cNvCxnSpPr>
          <p:nvPr/>
        </p:nvCxnSpPr>
        <p:spPr>
          <a:xfrm>
            <a:off x="6248400" y="3546810"/>
            <a:ext cx="326784" cy="119687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29</Words>
  <Application>Microsoft Macintosh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Microsoft Office User</cp:lastModifiedBy>
  <cp:revision>62</cp:revision>
  <dcterms:created xsi:type="dcterms:W3CDTF">2016-07-22T14:33:02Z</dcterms:created>
  <dcterms:modified xsi:type="dcterms:W3CDTF">2016-10-18T08:57:39Z</dcterms:modified>
</cp:coreProperties>
</file>