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/>
    <p:restoredTop sz="91410"/>
  </p:normalViewPr>
  <p:slideViewPr>
    <p:cSldViewPr showGuides="1">
      <p:cViewPr varScale="1">
        <p:scale>
          <a:sx n="146" d="100"/>
          <a:sy n="146" d="100"/>
        </p:scale>
        <p:origin x="2168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08209" y="1981200"/>
            <a:ext cx="695708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388063" y="2296546"/>
            <a:ext cx="142902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15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43869" y="3010911"/>
            <a:ext cx="149615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792783" y="2300233"/>
            <a:ext cx="107364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339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67592" y="3122097"/>
            <a:ext cx="141384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75409" y="2996259"/>
            <a:ext cx="107364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e:Edit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80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08809" y="3457797"/>
            <a:ext cx="149615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5308" y="3014599"/>
            <a:ext cx="178209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96269" y="3122098"/>
            <a:ext cx="20334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820623"/>
            <a:ext cx="20854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70C0"/>
                </a:solidFill>
              </a:rPr>
              <a:t>execute(“edit 1 n/Survive 2103”)</a:t>
            </a:r>
            <a:endParaRPr lang="en-US" sz="105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1608" y="3227027"/>
            <a:ext cx="905534" cy="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00601" y="4328239"/>
            <a:ext cx="8401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1608" y="3733800"/>
            <a:ext cx="13805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96269" y="3954622"/>
            <a:ext cx="20205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7818" y="5791200"/>
            <a:ext cx="11741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3729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96269" y="457200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808809" y="4495317"/>
            <a:ext cx="149615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55254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8054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958424" y="4542759"/>
            <a:ext cx="25076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58424" y="4800600"/>
            <a:ext cx="259412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96269" y="5661173"/>
            <a:ext cx="35846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5654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editItem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2000" y="2996259"/>
            <a:ext cx="6283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86000" y="2939534"/>
            <a:ext cx="18530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parse(“</a:t>
            </a:r>
            <a:r>
              <a:rPr lang="en-US" sz="1100" dirty="0"/>
              <a:t>edit 1 n/Survive 2103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482175" y="5430096"/>
            <a:ext cx="6098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1" y="5538488"/>
            <a:ext cx="7480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2582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0153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958424" y="5165675"/>
            <a:ext cx="2983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088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99929" y="3733800"/>
            <a:ext cx="2163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33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64</cp:revision>
  <dcterms:created xsi:type="dcterms:W3CDTF">2016-07-22T14:33:02Z</dcterms:created>
  <dcterms:modified xsi:type="dcterms:W3CDTF">2016-10-18T10:13:55Z</dcterms:modified>
</cp:coreProperties>
</file>