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455519" y="1930399"/>
            <a:ext cx="8143208" cy="3289993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2834" y="3361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019617" y="3071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2" idx="3"/>
            <a:endCxn id="24" idx="2"/>
          </p:cNvCxnSpPr>
          <p:nvPr/>
        </p:nvCxnSpPr>
        <p:spPr>
          <a:xfrm flipV="1">
            <a:off x="7812654" y="34080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stCxn id="5" idx="1"/>
          </p:cNvCxnSpPr>
          <p:nvPr/>
        </p:nvCxnSpPr>
        <p:spPr>
          <a:xfrm rot="5400000" flipH="1" flipV="1">
            <a:off x="5695719" y="1284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 rot="16200000">
            <a:off x="2291856" y="3064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16200000">
            <a:off x="2962564" y="315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10" name="Straight Arrow Connector 9"/>
          <p:cNvCxnSpPr>
            <a:stCxn id="24" idx="0"/>
            <a:endCxn id="27" idx="2"/>
          </p:cNvCxnSpPr>
          <p:nvPr/>
        </p:nvCxnSpPr>
        <p:spPr>
          <a:xfrm flipV="1">
            <a:off x="8003424" y="28355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15" idx="3"/>
            <a:endCxn id="4" idx="1"/>
          </p:cNvCxnSpPr>
          <p:nvPr/>
        </p:nvCxnSpPr>
        <p:spPr>
          <a:xfrm>
            <a:off x="3992024" y="3529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7589640" y="37260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245745" y="3243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3"/>
          </p:cNvCxnSpPr>
          <p:nvPr/>
        </p:nvCxnSpPr>
        <p:spPr>
          <a:xfrm flipV="1">
            <a:off x="3185578" y="324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Flowchart: Decision 14"/>
          <p:cNvSpPr/>
          <p:nvPr/>
        </p:nvSpPr>
        <p:spPr>
          <a:xfrm>
            <a:off x="3755976" y="3443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6" name="Rectangle 15"/>
          <p:cNvSpPr/>
          <p:nvPr/>
        </p:nvSpPr>
        <p:spPr>
          <a:xfrm>
            <a:off x="4215144" y="2830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  <a:endCxn id="16" idx="1"/>
          </p:cNvCxnSpPr>
          <p:nvPr/>
        </p:nvCxnSpPr>
        <p:spPr>
          <a:xfrm>
            <a:off x="3994334" y="2998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Flowchart: Decision 17"/>
          <p:cNvSpPr/>
          <p:nvPr/>
        </p:nvSpPr>
        <p:spPr>
          <a:xfrm>
            <a:off x="3758286" y="2912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5822671" y="3050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5319957" y="2877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1" name="Elbow Connector 20"/>
          <p:cNvCxnSpPr>
            <a:stCxn id="20" idx="3"/>
            <a:endCxn id="19" idx="1"/>
          </p:cNvCxnSpPr>
          <p:nvPr/>
        </p:nvCxnSpPr>
        <p:spPr>
          <a:xfrm>
            <a:off x="5556005" y="2963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38858" y="2483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" name="Elbow Connector 22"/>
          <p:cNvCxnSpPr>
            <a:stCxn id="20" idx="3"/>
            <a:endCxn id="22" idx="1"/>
          </p:cNvCxnSpPr>
          <p:nvPr/>
        </p:nvCxnSpPr>
        <p:spPr>
          <a:xfrm flipV="1">
            <a:off x="5556005" y="26571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7649331" y="3061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6978881" y="3147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6" name="Elbow Connector 25"/>
          <p:cNvCxnSpPr>
            <a:stCxn id="25" idx="3"/>
            <a:endCxn id="24" idx="1"/>
          </p:cNvCxnSpPr>
          <p:nvPr/>
        </p:nvCxnSpPr>
        <p:spPr>
          <a:xfrm>
            <a:off x="7214929" y="3233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7650943" y="24887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7008201" y="25746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9" name="Elbow Connector 28"/>
          <p:cNvCxnSpPr>
            <a:stCxn id="28" idx="3"/>
            <a:endCxn id="27" idx="1"/>
          </p:cNvCxnSpPr>
          <p:nvPr/>
        </p:nvCxnSpPr>
        <p:spPr>
          <a:xfrm>
            <a:off x="7244249" y="26613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6463911" y="3632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28820" y="2685421"/>
            <a:ext cx="852407" cy="3179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377601" y="3151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33" name="Elbow Connector 32"/>
          <p:cNvCxnSpPr>
            <a:stCxn id="32" idx="3"/>
            <a:endCxn id="31" idx="1"/>
          </p:cNvCxnSpPr>
          <p:nvPr/>
        </p:nvCxnSpPr>
        <p:spPr>
          <a:xfrm flipV="1">
            <a:off x="8613649" y="2844405"/>
            <a:ext cx="415171" cy="3936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9048050" y="3413394"/>
            <a:ext cx="91569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/>
          <p:nvPr/>
        </p:nvCxnSpPr>
        <p:spPr>
          <a:xfrm>
            <a:off x="8605336" y="32380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41" idx="3"/>
          </p:cNvCxnSpPr>
          <p:nvPr/>
        </p:nvCxnSpPr>
        <p:spPr>
          <a:xfrm rot="16200000" flipH="1">
            <a:off x="4614975" y="2688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Isosceles Triangle 40"/>
          <p:cNvSpPr/>
          <p:nvPr/>
        </p:nvSpPr>
        <p:spPr>
          <a:xfrm rot="10800000" flipV="1">
            <a:off x="4626635" y="2366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5957" y="2009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3" name="TextBox 113"/>
          <p:cNvSpPr txBox="1"/>
          <p:nvPr/>
        </p:nvSpPr>
        <p:spPr>
          <a:xfrm rot="16200000">
            <a:off x="7917008" y="37177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3054" y="4442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Elbow Connector 44"/>
          <p:cNvCxnSpPr>
            <a:stCxn id="8" idx="1"/>
            <a:endCxn id="44" idx="1"/>
          </p:cNvCxnSpPr>
          <p:nvPr/>
        </p:nvCxnSpPr>
        <p:spPr>
          <a:xfrm rot="16200000" flipH="1">
            <a:off x="2700129" y="39231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6361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37</cp:revision>
  <dcterms:created xsi:type="dcterms:W3CDTF">2016-10-13T02:32:25Z</dcterms:created>
  <dcterms:modified xsi:type="dcterms:W3CDTF">2016-11-07T00:44:04Z</dcterms:modified>
</cp:coreProperties>
</file>