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2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6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9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455519" y="1930399"/>
            <a:ext cx="8143208" cy="3289993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2834" y="33616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3019617" y="30718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12" idx="3"/>
            <a:endCxn id="24" idx="2"/>
          </p:cNvCxnSpPr>
          <p:nvPr/>
        </p:nvCxnSpPr>
        <p:spPr>
          <a:xfrm flipV="1">
            <a:off x="7812654" y="34080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6"/>
          <p:cNvCxnSpPr>
            <a:stCxn id="5" idx="1"/>
          </p:cNvCxnSpPr>
          <p:nvPr/>
        </p:nvCxnSpPr>
        <p:spPr>
          <a:xfrm rot="5400000" flipH="1" flipV="1">
            <a:off x="5695719" y="12841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 rot="16200000">
            <a:off x="2291856" y="30644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16200000">
            <a:off x="2962564" y="3155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/>
          </a:p>
        </p:txBody>
      </p:sp>
      <p:cxnSp>
        <p:nvCxnSpPr>
          <p:cNvPr id="10" name="Straight Arrow Connector 9"/>
          <p:cNvCxnSpPr>
            <a:stCxn id="24" idx="0"/>
            <a:endCxn id="27" idx="2"/>
          </p:cNvCxnSpPr>
          <p:nvPr/>
        </p:nvCxnSpPr>
        <p:spPr>
          <a:xfrm flipV="1">
            <a:off x="8003424" y="28355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15" idx="3"/>
            <a:endCxn id="4" idx="1"/>
          </p:cNvCxnSpPr>
          <p:nvPr/>
        </p:nvCxnSpPr>
        <p:spPr>
          <a:xfrm>
            <a:off x="3992024" y="35297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Isosceles Triangle 11"/>
          <p:cNvSpPr/>
          <p:nvPr/>
        </p:nvSpPr>
        <p:spPr>
          <a:xfrm rot="5400000" flipV="1">
            <a:off x="7589640" y="37260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245745" y="3243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3"/>
          </p:cNvCxnSpPr>
          <p:nvPr/>
        </p:nvCxnSpPr>
        <p:spPr>
          <a:xfrm flipV="1">
            <a:off x="3185578" y="3243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Flowchart: Decision 14"/>
          <p:cNvSpPr/>
          <p:nvPr/>
        </p:nvSpPr>
        <p:spPr>
          <a:xfrm>
            <a:off x="3755976" y="34430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6" name="Rectangle 15"/>
          <p:cNvSpPr/>
          <p:nvPr/>
        </p:nvSpPr>
        <p:spPr>
          <a:xfrm>
            <a:off x="4215144" y="28306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" name="Straight Arrow Connector 16"/>
          <p:cNvCxnSpPr>
            <a:stCxn id="18" idx="3"/>
            <a:endCxn id="16" idx="1"/>
          </p:cNvCxnSpPr>
          <p:nvPr/>
        </p:nvCxnSpPr>
        <p:spPr>
          <a:xfrm>
            <a:off x="3994334" y="29987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Flowchart: Decision 17"/>
          <p:cNvSpPr/>
          <p:nvPr/>
        </p:nvSpPr>
        <p:spPr>
          <a:xfrm>
            <a:off x="3758286" y="29120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9" name="Rectangle 18"/>
          <p:cNvSpPr/>
          <p:nvPr/>
        </p:nvSpPr>
        <p:spPr>
          <a:xfrm>
            <a:off x="5822671" y="30505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5319957" y="28771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1" name="Elbow Connector 20"/>
          <p:cNvCxnSpPr>
            <a:stCxn id="20" idx="3"/>
            <a:endCxn id="19" idx="1"/>
          </p:cNvCxnSpPr>
          <p:nvPr/>
        </p:nvCxnSpPr>
        <p:spPr>
          <a:xfrm>
            <a:off x="5556005" y="29638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5838858" y="24837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" name="Elbow Connector 22"/>
          <p:cNvCxnSpPr>
            <a:stCxn id="20" idx="3"/>
            <a:endCxn id="22" idx="1"/>
          </p:cNvCxnSpPr>
          <p:nvPr/>
        </p:nvCxnSpPr>
        <p:spPr>
          <a:xfrm flipV="1">
            <a:off x="5556005" y="26571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7649331" y="3061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6978881" y="31471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6" name="Elbow Connector 25"/>
          <p:cNvCxnSpPr>
            <a:stCxn id="25" idx="3"/>
            <a:endCxn id="24" idx="1"/>
          </p:cNvCxnSpPr>
          <p:nvPr/>
        </p:nvCxnSpPr>
        <p:spPr>
          <a:xfrm>
            <a:off x="7214929" y="32338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7650943" y="24887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7008201" y="25746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9" name="Elbow Connector 28"/>
          <p:cNvCxnSpPr>
            <a:stCxn id="28" idx="3"/>
            <a:endCxn id="27" idx="1"/>
          </p:cNvCxnSpPr>
          <p:nvPr/>
        </p:nvCxnSpPr>
        <p:spPr>
          <a:xfrm>
            <a:off x="7244249" y="26613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6463911" y="3632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48050" y="2767438"/>
            <a:ext cx="852407" cy="31796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openTime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8377601" y="3151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33" name="Elbow Connector 32"/>
          <p:cNvCxnSpPr>
            <a:stCxn id="32" idx="3"/>
            <a:endCxn id="31" idx="1"/>
          </p:cNvCxnSpPr>
          <p:nvPr/>
        </p:nvCxnSpPr>
        <p:spPr>
          <a:xfrm flipV="1">
            <a:off x="8613649" y="2926422"/>
            <a:ext cx="434401" cy="3116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9048051" y="3090416"/>
            <a:ext cx="94414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closeTime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5" name="Elbow Connector 34"/>
          <p:cNvCxnSpPr>
            <a:stCxn id="32" idx="3"/>
            <a:endCxn id="34" idx="1"/>
          </p:cNvCxnSpPr>
          <p:nvPr/>
        </p:nvCxnSpPr>
        <p:spPr>
          <a:xfrm flipV="1">
            <a:off x="8613649" y="32333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9048050" y="3413394"/>
            <a:ext cx="91569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32" idx="3"/>
            <a:endCxn id="36" idx="1"/>
          </p:cNvCxnSpPr>
          <p:nvPr/>
        </p:nvCxnSpPr>
        <p:spPr>
          <a:xfrm>
            <a:off x="8613649" y="32380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9048051" y="3736371"/>
            <a:ext cx="94414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isImportant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9" name="Elbow Connector 38"/>
          <p:cNvCxnSpPr>
            <a:stCxn id="32" idx="3"/>
            <a:endCxn id="38" idx="1"/>
          </p:cNvCxnSpPr>
          <p:nvPr/>
        </p:nvCxnSpPr>
        <p:spPr>
          <a:xfrm>
            <a:off x="8613649" y="32380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41" idx="3"/>
          </p:cNvCxnSpPr>
          <p:nvPr/>
        </p:nvCxnSpPr>
        <p:spPr>
          <a:xfrm rot="16200000" flipH="1">
            <a:off x="4614975" y="26886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Isosceles Triangle 40"/>
          <p:cNvSpPr/>
          <p:nvPr/>
        </p:nvSpPr>
        <p:spPr>
          <a:xfrm rot="10800000" flipV="1">
            <a:off x="4626635" y="23661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95957" y="20096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3" name="TextBox 113"/>
          <p:cNvSpPr txBox="1"/>
          <p:nvPr/>
        </p:nvSpPr>
        <p:spPr>
          <a:xfrm rot="16200000">
            <a:off x="7917008" y="37177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93054" y="44426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5" name="Elbow Connector 44"/>
          <p:cNvCxnSpPr>
            <a:stCxn id="8" idx="1"/>
            <a:endCxn id="44" idx="1"/>
          </p:cNvCxnSpPr>
          <p:nvPr/>
        </p:nvCxnSpPr>
        <p:spPr>
          <a:xfrm rot="16200000" flipH="1">
            <a:off x="2700129" y="39231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6361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Tsang Cheuk Ling</cp:lastModifiedBy>
  <cp:revision>34</cp:revision>
  <dcterms:created xsi:type="dcterms:W3CDTF">2016-10-13T02:32:25Z</dcterms:created>
  <dcterms:modified xsi:type="dcterms:W3CDTF">2016-10-21T02:52:13Z</dcterms:modified>
</cp:coreProperties>
</file>