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904" y="-1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427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833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830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225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9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863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8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843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5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95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64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922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2455519" y="1930399"/>
            <a:ext cx="8143208" cy="3289993"/>
          </a:xfrm>
          <a:prstGeom prst="roundRect">
            <a:avLst>
              <a:gd name="adj" fmla="val 3484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2834" y="33616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3019617" y="30718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5"/>
          <p:cNvCxnSpPr>
            <a:stCxn id="12" idx="3"/>
            <a:endCxn id="24" idx="2"/>
          </p:cNvCxnSpPr>
          <p:nvPr/>
        </p:nvCxnSpPr>
        <p:spPr>
          <a:xfrm flipV="1">
            <a:off x="8160326" y="3408026"/>
            <a:ext cx="114570" cy="2280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" name="Elbow Connector 6"/>
          <p:cNvCxnSpPr>
            <a:stCxn id="5" idx="1"/>
          </p:cNvCxnSpPr>
          <p:nvPr/>
        </p:nvCxnSpPr>
        <p:spPr>
          <a:xfrm rot="5400000" flipH="1" flipV="1">
            <a:off x="5869550" y="1110279"/>
            <a:ext cx="378690" cy="4984921"/>
          </a:xfrm>
          <a:prstGeom prst="bentConnector4">
            <a:avLst>
              <a:gd name="adj1" fmla="val -147562"/>
              <a:gd name="adj2" fmla="val 100069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 rot="16200000">
            <a:off x="2291856" y="30644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 rot="16200000">
            <a:off x="2962564" y="31554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/>
          </a:p>
        </p:txBody>
      </p:sp>
      <p:cxnSp>
        <p:nvCxnSpPr>
          <p:cNvPr id="10" name="Straight Arrow Connector 9"/>
          <p:cNvCxnSpPr>
            <a:stCxn id="24" idx="0"/>
            <a:endCxn id="27" idx="2"/>
          </p:cNvCxnSpPr>
          <p:nvPr/>
        </p:nvCxnSpPr>
        <p:spPr>
          <a:xfrm flipV="1">
            <a:off x="8274896" y="2835544"/>
            <a:ext cx="0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stCxn id="15" idx="3"/>
            <a:endCxn id="4" idx="1"/>
          </p:cNvCxnSpPr>
          <p:nvPr/>
        </p:nvCxnSpPr>
        <p:spPr>
          <a:xfrm>
            <a:off x="3992024" y="35297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2245745" y="32432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9" idx="3"/>
          </p:cNvCxnSpPr>
          <p:nvPr/>
        </p:nvCxnSpPr>
        <p:spPr>
          <a:xfrm flipV="1">
            <a:off x="3185578" y="32432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" name="Flowchart: Decision 14"/>
          <p:cNvSpPr/>
          <p:nvPr/>
        </p:nvSpPr>
        <p:spPr>
          <a:xfrm>
            <a:off x="3755976" y="34430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16" name="Rectangle 15"/>
          <p:cNvSpPr/>
          <p:nvPr/>
        </p:nvSpPr>
        <p:spPr>
          <a:xfrm>
            <a:off x="4215144" y="28306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7" name="Straight Arrow Connector 16"/>
          <p:cNvCxnSpPr>
            <a:stCxn id="18" idx="3"/>
            <a:endCxn id="16" idx="1"/>
          </p:cNvCxnSpPr>
          <p:nvPr/>
        </p:nvCxnSpPr>
        <p:spPr>
          <a:xfrm>
            <a:off x="3994334" y="2998716"/>
            <a:ext cx="220810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Flowchart: Decision 17"/>
          <p:cNvSpPr/>
          <p:nvPr/>
        </p:nvSpPr>
        <p:spPr>
          <a:xfrm>
            <a:off x="3758286" y="29120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19" name="Rectangle 18"/>
          <p:cNvSpPr/>
          <p:nvPr/>
        </p:nvSpPr>
        <p:spPr>
          <a:xfrm>
            <a:off x="5822671" y="30505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0" name="Flowchart: Decision 19"/>
          <p:cNvSpPr/>
          <p:nvPr/>
        </p:nvSpPr>
        <p:spPr>
          <a:xfrm>
            <a:off x="5319957" y="28771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cxnSp>
        <p:nvCxnSpPr>
          <p:cNvPr id="21" name="Elbow Connector 20"/>
          <p:cNvCxnSpPr>
            <a:stCxn id="20" idx="3"/>
            <a:endCxn id="19" idx="1"/>
          </p:cNvCxnSpPr>
          <p:nvPr/>
        </p:nvCxnSpPr>
        <p:spPr>
          <a:xfrm>
            <a:off x="5556005" y="2963881"/>
            <a:ext cx="266666" cy="260070"/>
          </a:xfrm>
          <a:prstGeom prst="bentConnector3">
            <a:avLst>
              <a:gd name="adj1" fmla="val 5267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21"/>
          <p:cNvSpPr/>
          <p:nvPr/>
        </p:nvSpPr>
        <p:spPr>
          <a:xfrm>
            <a:off x="5838858" y="24837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3" name="Elbow Connector 22"/>
          <p:cNvCxnSpPr>
            <a:stCxn id="20" idx="3"/>
            <a:endCxn id="22" idx="1"/>
          </p:cNvCxnSpPr>
          <p:nvPr/>
        </p:nvCxnSpPr>
        <p:spPr>
          <a:xfrm flipV="1">
            <a:off x="5556005" y="26571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7920803" y="30612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978881" y="3147179"/>
            <a:ext cx="941922" cy="173380"/>
            <a:chOff x="6978881" y="3147179"/>
            <a:chExt cx="941922" cy="173380"/>
          </a:xfrm>
        </p:grpSpPr>
        <p:sp>
          <p:nvSpPr>
            <p:cNvPr id="25" name="Flowchart: Decision 24"/>
            <p:cNvSpPr/>
            <p:nvPr/>
          </p:nvSpPr>
          <p:spPr>
            <a:xfrm>
              <a:off x="6978881" y="3147179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cxnSp>
          <p:nvCxnSpPr>
            <p:cNvPr id="26" name="Elbow Connector 25"/>
            <p:cNvCxnSpPr>
              <a:stCxn id="25" idx="3"/>
              <a:endCxn id="24" idx="1"/>
            </p:cNvCxnSpPr>
            <p:nvPr/>
          </p:nvCxnSpPr>
          <p:spPr>
            <a:xfrm>
              <a:off x="7214929" y="3233869"/>
              <a:ext cx="705874" cy="777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920803" y="24887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8" name="Flowchart: Decision 27"/>
          <p:cNvSpPr/>
          <p:nvPr/>
        </p:nvSpPr>
        <p:spPr>
          <a:xfrm>
            <a:off x="7008201" y="25746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cxnSp>
        <p:nvCxnSpPr>
          <p:cNvPr id="29" name="Elbow Connector 28"/>
          <p:cNvCxnSpPr>
            <a:stCxn id="28" idx="3"/>
            <a:endCxn id="27" idx="1"/>
          </p:cNvCxnSpPr>
          <p:nvPr/>
        </p:nvCxnSpPr>
        <p:spPr>
          <a:xfrm>
            <a:off x="7244249" y="2661387"/>
            <a:ext cx="67655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4" name="Group 63"/>
          <p:cNvGrpSpPr/>
          <p:nvPr/>
        </p:nvGrpSpPr>
        <p:grpSpPr>
          <a:xfrm>
            <a:off x="6811583" y="3454400"/>
            <a:ext cx="1348742" cy="346760"/>
            <a:chOff x="6463911" y="3632200"/>
            <a:chExt cx="1348742" cy="346760"/>
          </a:xfrm>
        </p:grpSpPr>
        <p:sp>
          <p:nvSpPr>
            <p:cNvPr id="12" name="Isosceles Triangle 11"/>
            <p:cNvSpPr/>
            <p:nvPr/>
          </p:nvSpPr>
          <p:spPr>
            <a:xfrm rot="5400000" flipV="1">
              <a:off x="7589640" y="3726083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463911" y="3632200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ReadOnlyTask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617468" y="2861556"/>
            <a:ext cx="822960" cy="27432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2" name="Flowchart: Decision 31"/>
          <p:cNvSpPr/>
          <p:nvPr/>
        </p:nvSpPr>
        <p:spPr>
          <a:xfrm>
            <a:off x="8653829" y="3151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cxnSp>
        <p:nvCxnSpPr>
          <p:cNvPr id="33" name="Elbow Connector 32"/>
          <p:cNvCxnSpPr>
            <a:stCxn id="32" idx="3"/>
            <a:endCxn id="31" idx="1"/>
          </p:cNvCxnSpPr>
          <p:nvPr/>
        </p:nvCxnSpPr>
        <p:spPr>
          <a:xfrm flipV="1">
            <a:off x="8889877" y="2998716"/>
            <a:ext cx="727591" cy="23937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6" name="Rectangle 35"/>
          <p:cNvSpPr/>
          <p:nvPr/>
        </p:nvSpPr>
        <p:spPr>
          <a:xfrm>
            <a:off x="9617468" y="3366720"/>
            <a:ext cx="822960" cy="27432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7" name="Elbow Connector 36"/>
          <p:cNvCxnSpPr>
            <a:stCxn id="32" idx="3"/>
            <a:endCxn id="36" idx="1"/>
          </p:cNvCxnSpPr>
          <p:nvPr/>
        </p:nvCxnSpPr>
        <p:spPr>
          <a:xfrm>
            <a:off x="8889877" y="3238091"/>
            <a:ext cx="727591" cy="26578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41" idx="3"/>
          </p:cNvCxnSpPr>
          <p:nvPr/>
        </p:nvCxnSpPr>
        <p:spPr>
          <a:xfrm rot="16200000" flipH="1">
            <a:off x="4614975" y="26886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Isosceles Triangle 40"/>
          <p:cNvSpPr/>
          <p:nvPr/>
        </p:nvSpPr>
        <p:spPr>
          <a:xfrm rot="10800000" flipV="1">
            <a:off x="4626635" y="23661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95957" y="20096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3" name="TextBox 113"/>
          <p:cNvSpPr txBox="1"/>
          <p:nvPr/>
        </p:nvSpPr>
        <p:spPr>
          <a:xfrm rot="16200000">
            <a:off x="7969398" y="37177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93054" y="44426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5" name="Elbow Connector 44"/>
          <p:cNvCxnSpPr>
            <a:stCxn id="8" idx="1"/>
            <a:endCxn id="44" idx="1"/>
          </p:cNvCxnSpPr>
          <p:nvPr/>
        </p:nvCxnSpPr>
        <p:spPr>
          <a:xfrm rot="16200000" flipH="1">
            <a:off x="2700129" y="39231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5816268" y="4082149"/>
            <a:ext cx="914400" cy="18288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rgbClr val="7030A0"/>
                </a:solidFill>
              </a:rPr>
              <a:t>ListMutation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94613" y="4073420"/>
            <a:ext cx="914400" cy="18288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rgbClr val="7030A0"/>
                </a:solidFill>
              </a:rPr>
              <a:t>Mutation</a:t>
            </a:r>
            <a:endParaRPr lang="en-SG" sz="1050" dirty="0">
              <a:solidFill>
                <a:srgbClr val="7030A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752195" y="4097232"/>
            <a:ext cx="543576" cy="140570"/>
            <a:chOff x="6978881" y="3147179"/>
            <a:chExt cx="670450" cy="173380"/>
          </a:xfrm>
        </p:grpSpPr>
        <p:sp>
          <p:nvSpPr>
            <p:cNvPr id="49" name="Flowchart: Decision 48"/>
            <p:cNvSpPr/>
            <p:nvPr/>
          </p:nvSpPr>
          <p:spPr>
            <a:xfrm>
              <a:off x="6978881" y="3147179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cxnSp>
          <p:nvCxnSpPr>
            <p:cNvPr id="50" name="Elbow Connector 25"/>
            <p:cNvCxnSpPr>
              <a:stCxn id="49" idx="3"/>
            </p:cNvCxnSpPr>
            <p:nvPr/>
          </p:nvCxnSpPr>
          <p:spPr>
            <a:xfrm>
              <a:off x="7214929" y="3233869"/>
              <a:ext cx="434402" cy="777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cxnSp>
        <p:nvCxnSpPr>
          <p:cNvPr id="51" name="Elbow Connector 36"/>
          <p:cNvCxnSpPr>
            <a:endCxn id="46" idx="1"/>
          </p:cNvCxnSpPr>
          <p:nvPr/>
        </p:nvCxnSpPr>
        <p:spPr>
          <a:xfrm rot="5400000">
            <a:off x="5483353" y="3730247"/>
            <a:ext cx="776258" cy="110427"/>
          </a:xfrm>
          <a:prstGeom prst="bentConnector4">
            <a:avLst>
              <a:gd name="adj1" fmla="val 44110"/>
              <a:gd name="adj2" fmla="val 22075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6361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Tsang Cheuk Ling</dc:creator>
  <cp:lastModifiedBy>Syed Abdullah</cp:lastModifiedBy>
  <cp:revision>44</cp:revision>
  <dcterms:created xsi:type="dcterms:W3CDTF">2016-10-13T02:32:25Z</dcterms:created>
  <dcterms:modified xsi:type="dcterms:W3CDTF">2016-11-07T09:35:40Z</dcterms:modified>
</cp:coreProperties>
</file>