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3459317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7800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4380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4694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4" idx="0"/>
          </p:cNvCxnSpPr>
          <p:nvPr/>
        </p:nvCxnSpPr>
        <p:spPr>
          <a:xfrm rot="16200000" flipH="1">
            <a:off x="4771297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 rot="10800000" flipV="1">
            <a:off x="7636569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2886587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 rot="16200000">
            <a:off x="7945681" y="2464877"/>
            <a:ext cx="2362201" cy="3280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4380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4379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4378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1175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4380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4566400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17" name="Elbow Connector 16"/>
          <p:cNvCxnSpPr>
            <a:stCxn id="16" idx="2"/>
            <a:endCxn id="5" idx="1"/>
          </p:cNvCxnSpPr>
          <p:nvPr/>
        </p:nvCxnSpPr>
        <p:spPr>
          <a:xfrm rot="16200000" flipH="1">
            <a:off x="4531401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001546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6" idx="2"/>
            <a:endCxn id="11" idx="1"/>
          </p:cNvCxnSpPr>
          <p:nvPr/>
        </p:nvCxnSpPr>
        <p:spPr>
          <a:xfrm rot="16200000" flipH="1">
            <a:off x="4296302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6" idx="2"/>
            <a:endCxn id="13" idx="1"/>
          </p:cNvCxnSpPr>
          <p:nvPr/>
        </p:nvCxnSpPr>
        <p:spPr>
          <a:xfrm rot="16200000" flipH="1">
            <a:off x="4125000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16" idx="2"/>
            <a:endCxn id="12" idx="1"/>
          </p:cNvCxnSpPr>
          <p:nvPr/>
        </p:nvCxnSpPr>
        <p:spPr>
          <a:xfrm rot="16200000" flipH="1">
            <a:off x="3839101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endCxn id="15" idx="1"/>
          </p:cNvCxnSpPr>
          <p:nvPr/>
        </p:nvCxnSpPr>
        <p:spPr>
          <a:xfrm rot="16200000" flipH="1">
            <a:off x="3425971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7385800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Elbow Connector 23"/>
          <p:cNvCxnSpPr>
            <a:stCxn id="18" idx="3"/>
            <a:endCxn id="8" idx="3"/>
          </p:cNvCxnSpPr>
          <p:nvPr/>
        </p:nvCxnSpPr>
        <p:spPr>
          <a:xfrm flipV="1">
            <a:off x="7042452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24"/>
          <p:cNvCxnSpPr>
            <a:stCxn id="8" idx="3"/>
            <a:endCxn id="14" idx="3"/>
          </p:cNvCxnSpPr>
          <p:nvPr/>
        </p:nvCxnSpPr>
        <p:spPr>
          <a:xfrm rot="5400000">
            <a:off x="6416340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8" idx="3"/>
            <a:endCxn id="11" idx="3"/>
          </p:cNvCxnSpPr>
          <p:nvPr/>
        </p:nvCxnSpPr>
        <p:spPr>
          <a:xfrm rot="5400000">
            <a:off x="6109028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4" idx="3"/>
            <a:endCxn id="8" idx="3"/>
          </p:cNvCxnSpPr>
          <p:nvPr/>
        </p:nvCxnSpPr>
        <p:spPr>
          <a:xfrm flipV="1">
            <a:off x="5431435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8" idx="3"/>
            <a:endCxn id="12" idx="3"/>
          </p:cNvCxnSpPr>
          <p:nvPr/>
        </p:nvCxnSpPr>
        <p:spPr>
          <a:xfrm rot="5400000">
            <a:off x="5651828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8" idx="3"/>
            <a:endCxn id="15" idx="3"/>
          </p:cNvCxnSpPr>
          <p:nvPr/>
        </p:nvCxnSpPr>
        <p:spPr>
          <a:xfrm rot="5400000">
            <a:off x="5450708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5899452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>
            <a:stCxn id="6" idx="0"/>
          </p:cNvCxnSpPr>
          <p:nvPr/>
        </p:nvCxnSpPr>
        <p:spPr>
          <a:xfrm rot="5400000" flipH="1" flipV="1">
            <a:off x="6836773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40461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endCxn id="23" idx="1"/>
          </p:cNvCxnSpPr>
          <p:nvPr/>
        </p:nvCxnSpPr>
        <p:spPr>
          <a:xfrm flipV="1">
            <a:off x="6956308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65"/>
          <p:cNvSpPr/>
          <p:nvPr/>
        </p:nvSpPr>
        <p:spPr>
          <a:xfrm rot="16200000">
            <a:off x="8455591" y="4560376"/>
            <a:ext cx="1371599" cy="328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3198054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flipV="1">
            <a:off x="3609619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7" name="Elbow Connector 36"/>
          <p:cNvCxnSpPr>
            <a:stCxn id="6" idx="1"/>
            <a:endCxn id="36" idx="3"/>
          </p:cNvCxnSpPr>
          <p:nvPr/>
        </p:nvCxnSpPr>
        <p:spPr>
          <a:xfrm rot="10800000" flipV="1">
            <a:off x="3744872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5" idx="2"/>
            <a:endCxn id="18" idx="1"/>
          </p:cNvCxnSpPr>
          <p:nvPr/>
        </p:nvCxnSpPr>
        <p:spPr>
          <a:xfrm rot="16200000" flipH="1">
            <a:off x="5631682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Elbow Connector 38"/>
          <p:cNvCxnSpPr>
            <a:stCxn id="8" idx="3"/>
            <a:endCxn id="5" idx="3"/>
          </p:cNvCxnSpPr>
          <p:nvPr/>
        </p:nvCxnSpPr>
        <p:spPr>
          <a:xfrm rot="5400000">
            <a:off x="6344128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13" idx="2"/>
            <a:endCxn id="14" idx="1"/>
          </p:cNvCxnSpPr>
          <p:nvPr/>
        </p:nvCxnSpPr>
        <p:spPr>
          <a:xfrm rot="16200000" flipH="1">
            <a:off x="5671975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8" idx="3"/>
            <a:endCxn id="13" idx="3"/>
          </p:cNvCxnSpPr>
          <p:nvPr/>
        </p:nvCxnSpPr>
        <p:spPr>
          <a:xfrm rot="5400000">
            <a:off x="5937727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677748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3" name="Freeform 42"/>
          <p:cNvSpPr/>
          <p:nvPr/>
        </p:nvSpPr>
        <p:spPr>
          <a:xfrm>
            <a:off x="5929367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7673425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5" name="Freeform 44"/>
          <p:cNvSpPr/>
          <p:nvPr/>
        </p:nvSpPr>
        <p:spPr>
          <a:xfrm flipV="1">
            <a:off x="6356651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11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36</cp:revision>
  <dcterms:created xsi:type="dcterms:W3CDTF">2016-10-13T02:32:25Z</dcterms:created>
  <dcterms:modified xsi:type="dcterms:W3CDTF">2016-10-21T02:53:54Z</dcterms:modified>
</cp:coreProperties>
</file>