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2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3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3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2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9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6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9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010426" y="247748"/>
            <a:ext cx="9048099" cy="597207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3752" y="98119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9279284" y="649674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AliasCommand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02672" y="219597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"/>
          <p:cNvCxnSpPr>
            <a:stCxn id="13" idx="0"/>
            <a:endCxn id="4" idx="3"/>
          </p:cNvCxnSpPr>
          <p:nvPr/>
        </p:nvCxnSpPr>
        <p:spPr>
          <a:xfrm rot="16200000" flipV="1">
            <a:off x="5810197" y="-518230"/>
            <a:ext cx="1043501" cy="43891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7"/>
          <p:cNvSpPr/>
          <p:nvPr/>
        </p:nvSpPr>
        <p:spPr>
          <a:xfrm rot="5400000" flipV="1">
            <a:off x="8675554" y="224557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8"/>
          <p:cNvCxnSpPr>
            <a:endCxn id="4" idx="1"/>
          </p:cNvCxnSpPr>
          <p:nvPr/>
        </p:nvCxnSpPr>
        <p:spPr>
          <a:xfrm>
            <a:off x="2624204" y="1151719"/>
            <a:ext cx="419548" cy="286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159567" y="6373047"/>
            <a:ext cx="8898958" cy="3280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9279284" y="1533726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ClearCommand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9279284" y="5954579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ExitCommand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27851" y="219808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7489" y="2198518"/>
            <a:ext cx="105938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ParserSwitcher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6" idx="3"/>
            <a:endCxn id="17" idx="1"/>
          </p:cNvCxnSpPr>
          <p:nvPr/>
        </p:nvCxnSpPr>
        <p:spPr>
          <a:xfrm>
            <a:off x="3796307" y="2369359"/>
            <a:ext cx="331182" cy="2539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13" idx="2"/>
          </p:cNvCxnSpPr>
          <p:nvPr/>
        </p:nvCxnSpPr>
        <p:spPr>
          <a:xfrm>
            <a:off x="8313873" y="2544840"/>
            <a:ext cx="0" cy="3828207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 rot="16200000">
            <a:off x="1904006" y="129356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2306843" y="201375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2" name="Elbow Connector 21"/>
          <p:cNvCxnSpPr>
            <a:stCxn id="6" idx="1"/>
            <a:endCxn id="21" idx="3"/>
          </p:cNvCxnSpPr>
          <p:nvPr/>
        </p:nvCxnSpPr>
        <p:spPr>
          <a:xfrm rot="10800000">
            <a:off x="2442096" y="2189283"/>
            <a:ext cx="26057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6" idx="2"/>
          </p:cNvCxnSpPr>
          <p:nvPr/>
        </p:nvCxnSpPr>
        <p:spPr>
          <a:xfrm flipH="1">
            <a:off x="3189802" y="2542739"/>
            <a:ext cx="0" cy="383030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1841115" y="141726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6" idx="0"/>
            <a:endCxn id="13" idx="0"/>
          </p:cNvCxnSpPr>
          <p:nvPr/>
        </p:nvCxnSpPr>
        <p:spPr>
          <a:xfrm rot="16200000" flipH="1">
            <a:off x="5780630" y="-335162"/>
            <a:ext cx="2101" cy="5064383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7" name="Group 26"/>
          <p:cNvGrpSpPr/>
          <p:nvPr/>
        </p:nvGrpSpPr>
        <p:grpSpPr>
          <a:xfrm>
            <a:off x="5012387" y="1766994"/>
            <a:ext cx="889000" cy="230832"/>
            <a:chOff x="2895600" y="807932"/>
            <a:chExt cx="889000" cy="230832"/>
          </a:xfrm>
        </p:grpSpPr>
        <p:sp>
          <p:nvSpPr>
            <p:cNvPr id="39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0" name="Isosceles Triangle 39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21320" y="944727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29" name="TextBox 38"/>
          <p:cNvSpPr txBox="1"/>
          <p:nvPr/>
        </p:nvSpPr>
        <p:spPr>
          <a:xfrm>
            <a:off x="4157984" y="85562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0" name="TextBox 39"/>
          <p:cNvSpPr txBox="1"/>
          <p:nvPr/>
        </p:nvSpPr>
        <p:spPr>
          <a:xfrm>
            <a:off x="3955276" y="216748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34410" y="2182616"/>
            <a:ext cx="685800" cy="230832"/>
            <a:chOff x="2797314" y="807932"/>
            <a:chExt cx="685800" cy="230832"/>
          </a:xfrm>
        </p:grpSpPr>
        <p:sp>
          <p:nvSpPr>
            <p:cNvPr id="35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32" name="Rectangle 31"/>
          <p:cNvSpPr/>
          <p:nvPr/>
        </p:nvSpPr>
        <p:spPr>
          <a:xfrm flipH="1">
            <a:off x="9279285" y="944358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DeleteCommand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 flipV="1">
            <a:off x="3189802" y="1303836"/>
            <a:ext cx="1911" cy="89179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 flipH="1">
            <a:off x="9279284" y="2418369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HelpCommand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flipH="1">
            <a:off x="9279285" y="2713053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IncorrectCommand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flipH="1">
            <a:off x="9279285" y="3007737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ListCommand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flipH="1">
            <a:off x="9279285" y="3597105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SelectCommand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 flipH="1">
            <a:off x="9279285" y="1828410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FindCommand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 flipH="1">
            <a:off x="9279285" y="3891789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UpdateCommand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flipH="1">
            <a:off x="9279285" y="4186473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CompleteCommand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flipH="1">
            <a:off x="9279285" y="4481157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PinCommand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 flipH="1">
            <a:off x="9279285" y="4775841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UndoCommand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 flipH="1">
            <a:off x="9279285" y="5070525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UnpinCommand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 flipH="1">
            <a:off x="9279285" y="5365209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UncompleteCommand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flipH="1">
            <a:off x="9279285" y="354990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AddCommand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flipH="1">
            <a:off x="9279285" y="1239042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ChangePathCommand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flipH="1">
            <a:off x="9279284" y="5659893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UndoableCommand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 flipH="1">
            <a:off x="9279285" y="3302421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SearchCommand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84" name="Elbow Connector 17"/>
          <p:cNvCxnSpPr>
            <a:stCxn id="17" idx="2"/>
            <a:endCxn id="89" idx="0"/>
          </p:cNvCxnSpPr>
          <p:nvPr/>
        </p:nvCxnSpPr>
        <p:spPr>
          <a:xfrm>
            <a:off x="4657179" y="2545278"/>
            <a:ext cx="0" cy="508255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TextBox 39"/>
          <p:cNvSpPr txBox="1"/>
          <p:nvPr/>
        </p:nvSpPr>
        <p:spPr>
          <a:xfrm>
            <a:off x="4677012" y="2847082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127489" y="3053533"/>
            <a:ext cx="105938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ParserMapping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9299" y="3053533"/>
            <a:ext cx="1065325" cy="346760"/>
            <a:chOff x="4226876" y="3799550"/>
            <a:chExt cx="1065325" cy="346760"/>
          </a:xfrm>
        </p:grpSpPr>
        <p:sp>
          <p:nvSpPr>
            <p:cNvPr id="95" name="Rectangle 94"/>
            <p:cNvSpPr/>
            <p:nvPr/>
          </p:nvSpPr>
          <p:spPr>
            <a:xfrm>
              <a:off x="4226876" y="3799550"/>
              <a:ext cx="871828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 err="1">
                  <a:solidFill>
                    <a:srgbClr val="0070C0"/>
                  </a:solidFill>
                </a:rPr>
                <a:t>BaseParser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Isosceles Triangle 96"/>
            <p:cNvSpPr/>
            <p:nvPr/>
          </p:nvSpPr>
          <p:spPr>
            <a:xfrm rot="5400000" flipV="1">
              <a:off x="5069188" y="3896288"/>
              <a:ext cx="270504" cy="175523"/>
            </a:xfrm>
            <a:prstGeom prst="triangle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625863" y="3867550"/>
            <a:ext cx="1188720" cy="2034720"/>
            <a:chOff x="3625863" y="3867550"/>
            <a:chExt cx="1188720" cy="2034720"/>
          </a:xfrm>
        </p:grpSpPr>
        <p:sp>
          <p:nvSpPr>
            <p:cNvPr id="141" name="Rectangle 140"/>
            <p:cNvSpPr/>
            <p:nvPr/>
          </p:nvSpPr>
          <p:spPr>
            <a:xfrm flipH="1">
              <a:off x="3625863" y="5312446"/>
              <a:ext cx="1188720" cy="22860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err="1">
                  <a:solidFill>
                    <a:srgbClr val="0070C0"/>
                  </a:solidFill>
                </a:rPr>
                <a:t>ClearParser</a:t>
              </a:r>
              <a:endParaRPr lang="en-SG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 flipH="1">
              <a:off x="3625863" y="5673670"/>
              <a:ext cx="1188720" cy="22860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err="1">
                  <a:solidFill>
                    <a:srgbClr val="0070C0"/>
                  </a:solidFill>
                </a:rPr>
                <a:t>FindParser</a:t>
              </a:r>
              <a:endParaRPr lang="en-SG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 flipH="1">
              <a:off x="3625863" y="4228774"/>
              <a:ext cx="1188720" cy="22860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err="1">
                  <a:solidFill>
                    <a:srgbClr val="0070C0"/>
                  </a:solidFill>
                </a:rPr>
                <a:t>AliasParser</a:t>
              </a:r>
              <a:endParaRPr lang="en-SG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 flipH="1">
              <a:off x="3625863" y="4589998"/>
              <a:ext cx="1188720" cy="22860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err="1">
                  <a:solidFill>
                    <a:srgbClr val="0070C0"/>
                  </a:solidFill>
                </a:rPr>
                <a:t>DeleteParser</a:t>
              </a:r>
              <a:endParaRPr lang="en-SG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 flipH="1">
              <a:off x="3625863" y="3867550"/>
              <a:ext cx="1188720" cy="22860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err="1">
                  <a:solidFill>
                    <a:srgbClr val="0070C0"/>
                  </a:solidFill>
                </a:rPr>
                <a:t>AddParser</a:t>
              </a:r>
              <a:endParaRPr lang="en-SG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 flipH="1">
              <a:off x="3625863" y="4951222"/>
              <a:ext cx="1188720" cy="22860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err="1">
                  <a:solidFill>
                    <a:srgbClr val="0070C0"/>
                  </a:solidFill>
                </a:rPr>
                <a:t>ChangePathParser</a:t>
              </a:r>
              <a:endParaRPr lang="en-SG" sz="1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 flipH="1">
            <a:off x="5178830" y="5678035"/>
            <a:ext cx="118872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00" b="1" dirty="0" err="1">
                <a:solidFill>
                  <a:srgbClr val="0070C0"/>
                </a:solidFill>
              </a:rPr>
              <a:t>UpdateParser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 flipH="1">
            <a:off x="5178830" y="5319637"/>
            <a:ext cx="118872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SelectParser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 flipH="1">
            <a:off x="5178830" y="4244437"/>
            <a:ext cx="118872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HelpParser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 flipH="1">
            <a:off x="5178830" y="4602837"/>
            <a:ext cx="118872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ListParser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 flipH="1">
            <a:off x="5178830" y="3886037"/>
            <a:ext cx="118872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FindTagParser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 flipH="1">
            <a:off x="5178830" y="4961237"/>
            <a:ext cx="118872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SearchParser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 flipH="1">
            <a:off x="6723321" y="5334550"/>
            <a:ext cx="118872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UncompleteParser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 flipH="1">
            <a:off x="6723321" y="4255324"/>
            <a:ext cx="118872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PinParser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 flipH="1">
            <a:off x="6723321" y="4615066"/>
            <a:ext cx="118872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UndoParser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 flipH="1">
            <a:off x="6723321" y="3895582"/>
            <a:ext cx="118872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CompleteParser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 flipH="1">
            <a:off x="6723321" y="4974808"/>
            <a:ext cx="118872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UnpinParser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164" name="Straight Arrow Connector 163"/>
          <p:cNvCxnSpPr>
            <a:stCxn id="89" idx="3"/>
            <a:endCxn id="95" idx="1"/>
          </p:cNvCxnSpPr>
          <p:nvPr/>
        </p:nvCxnSpPr>
        <p:spPr>
          <a:xfrm>
            <a:off x="5186869" y="3226913"/>
            <a:ext cx="8824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65" name="Group 164"/>
          <p:cNvGrpSpPr/>
          <p:nvPr/>
        </p:nvGrpSpPr>
        <p:grpSpPr>
          <a:xfrm>
            <a:off x="5208919" y="3028140"/>
            <a:ext cx="685800" cy="230832"/>
            <a:chOff x="2797314" y="807932"/>
            <a:chExt cx="685800" cy="230832"/>
          </a:xfrm>
        </p:grpSpPr>
        <p:sp>
          <p:nvSpPr>
            <p:cNvPr id="166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67" name="Isosceles Triangle 166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cxnSp>
        <p:nvCxnSpPr>
          <p:cNvPr id="182" name="Elbow Connector 58"/>
          <p:cNvCxnSpPr>
            <a:endCxn id="144" idx="3"/>
          </p:cNvCxnSpPr>
          <p:nvPr/>
        </p:nvCxnSpPr>
        <p:spPr>
          <a:xfrm rot="16200000" flipH="1">
            <a:off x="2417013" y="4579120"/>
            <a:ext cx="2182274" cy="235425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58"/>
          <p:cNvCxnSpPr>
            <a:endCxn id="141" idx="3"/>
          </p:cNvCxnSpPr>
          <p:nvPr/>
        </p:nvCxnSpPr>
        <p:spPr>
          <a:xfrm>
            <a:off x="3390437" y="5426746"/>
            <a:ext cx="235426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0" name="Elbow Connector 58"/>
          <p:cNvCxnSpPr/>
          <p:nvPr/>
        </p:nvCxnSpPr>
        <p:spPr>
          <a:xfrm rot="10800000" flipV="1">
            <a:off x="3390444" y="3242092"/>
            <a:ext cx="4433114" cy="363602"/>
          </a:xfrm>
          <a:prstGeom prst="bentConnector3">
            <a:avLst>
              <a:gd name="adj1" fmla="val 206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9" name="Elbow Connector 58"/>
          <p:cNvCxnSpPr>
            <a:endCxn id="97" idx="3"/>
          </p:cNvCxnSpPr>
          <p:nvPr/>
        </p:nvCxnSpPr>
        <p:spPr>
          <a:xfrm flipH="1">
            <a:off x="7134625" y="3238032"/>
            <a:ext cx="688933" cy="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6" name="Straight Connector 205"/>
          <p:cNvCxnSpPr>
            <a:endCxn id="132" idx="3"/>
          </p:cNvCxnSpPr>
          <p:nvPr/>
        </p:nvCxnSpPr>
        <p:spPr>
          <a:xfrm rot="16200000" flipH="1">
            <a:off x="3988042" y="4601547"/>
            <a:ext cx="2186640" cy="194936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58"/>
          <p:cNvCxnSpPr>
            <a:endCxn id="146" idx="3"/>
          </p:cNvCxnSpPr>
          <p:nvPr/>
        </p:nvCxnSpPr>
        <p:spPr>
          <a:xfrm>
            <a:off x="3390437" y="5061504"/>
            <a:ext cx="235426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0" name="Elbow Connector 58"/>
          <p:cNvCxnSpPr>
            <a:endCxn id="133" idx="3"/>
          </p:cNvCxnSpPr>
          <p:nvPr/>
        </p:nvCxnSpPr>
        <p:spPr>
          <a:xfrm flipV="1">
            <a:off x="3385324" y="4704298"/>
            <a:ext cx="24053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2" name="Elbow Connector 58"/>
          <p:cNvCxnSpPr/>
          <p:nvPr/>
        </p:nvCxnSpPr>
        <p:spPr>
          <a:xfrm>
            <a:off x="3385324" y="4343074"/>
            <a:ext cx="24053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5" name="Elbow Connector 58"/>
          <p:cNvCxnSpPr/>
          <p:nvPr/>
        </p:nvCxnSpPr>
        <p:spPr>
          <a:xfrm>
            <a:off x="3385324" y="3981850"/>
            <a:ext cx="24053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6" name="Elbow Connector 58"/>
          <p:cNvCxnSpPr/>
          <p:nvPr/>
        </p:nvCxnSpPr>
        <p:spPr>
          <a:xfrm>
            <a:off x="4983894" y="4009882"/>
            <a:ext cx="202975" cy="15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8" name="Elbow Connector 58"/>
          <p:cNvCxnSpPr/>
          <p:nvPr/>
        </p:nvCxnSpPr>
        <p:spPr>
          <a:xfrm>
            <a:off x="4983894" y="4369465"/>
            <a:ext cx="202975" cy="15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9" name="Elbow Connector 58"/>
          <p:cNvCxnSpPr/>
          <p:nvPr/>
        </p:nvCxnSpPr>
        <p:spPr>
          <a:xfrm>
            <a:off x="4983894" y="4720934"/>
            <a:ext cx="202975" cy="15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0" name="Elbow Connector 58"/>
          <p:cNvCxnSpPr/>
          <p:nvPr/>
        </p:nvCxnSpPr>
        <p:spPr>
          <a:xfrm>
            <a:off x="4975855" y="5089108"/>
            <a:ext cx="202975" cy="15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1" name="Elbow Connector 58"/>
          <p:cNvCxnSpPr/>
          <p:nvPr/>
        </p:nvCxnSpPr>
        <p:spPr>
          <a:xfrm>
            <a:off x="4983114" y="5427529"/>
            <a:ext cx="202975" cy="15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2" name="Straight Connector 205"/>
          <p:cNvCxnSpPr>
            <a:endCxn id="122" idx="3"/>
          </p:cNvCxnSpPr>
          <p:nvPr/>
        </p:nvCxnSpPr>
        <p:spPr>
          <a:xfrm rot="16200000" flipH="1">
            <a:off x="5535974" y="4604199"/>
            <a:ext cx="2185850" cy="188844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58"/>
          <p:cNvCxnSpPr/>
          <p:nvPr/>
        </p:nvCxnSpPr>
        <p:spPr>
          <a:xfrm>
            <a:off x="6527023" y="4023814"/>
            <a:ext cx="202975" cy="15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7" name="Elbow Connector 58"/>
          <p:cNvCxnSpPr/>
          <p:nvPr/>
        </p:nvCxnSpPr>
        <p:spPr>
          <a:xfrm>
            <a:off x="6527022" y="4372717"/>
            <a:ext cx="202975" cy="15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8" name="Elbow Connector 58"/>
          <p:cNvCxnSpPr/>
          <p:nvPr/>
        </p:nvCxnSpPr>
        <p:spPr>
          <a:xfrm>
            <a:off x="6527022" y="4749156"/>
            <a:ext cx="202975" cy="15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9" name="Elbow Connector 58"/>
          <p:cNvCxnSpPr/>
          <p:nvPr/>
        </p:nvCxnSpPr>
        <p:spPr>
          <a:xfrm>
            <a:off x="6523521" y="5105336"/>
            <a:ext cx="202975" cy="15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0" name="Elbow Connector 58"/>
          <p:cNvCxnSpPr>
            <a:stCxn id="62" idx="3"/>
          </p:cNvCxnSpPr>
          <p:nvPr/>
        </p:nvCxnSpPr>
        <p:spPr>
          <a:xfrm rot="10800000" flipV="1">
            <a:off x="9105143" y="469289"/>
            <a:ext cx="174142" cy="5599589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5" name="Elbow Connector 58"/>
          <p:cNvCxnSpPr>
            <a:endCxn id="12" idx="3"/>
          </p:cNvCxnSpPr>
          <p:nvPr/>
        </p:nvCxnSpPr>
        <p:spPr>
          <a:xfrm>
            <a:off x="9097805" y="6068879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0" name="Elbow Connector 58"/>
          <p:cNvCxnSpPr/>
          <p:nvPr/>
        </p:nvCxnSpPr>
        <p:spPr>
          <a:xfrm>
            <a:off x="9097804" y="5478918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1" name="Elbow Connector 58"/>
          <p:cNvCxnSpPr/>
          <p:nvPr/>
        </p:nvCxnSpPr>
        <p:spPr>
          <a:xfrm>
            <a:off x="9097804" y="5189837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2" name="Elbow Connector 58"/>
          <p:cNvCxnSpPr/>
          <p:nvPr/>
        </p:nvCxnSpPr>
        <p:spPr>
          <a:xfrm>
            <a:off x="9097804" y="4889550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3" name="Elbow Connector 58"/>
          <p:cNvCxnSpPr/>
          <p:nvPr/>
        </p:nvCxnSpPr>
        <p:spPr>
          <a:xfrm>
            <a:off x="9097804" y="4589071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4" name="Elbow Connector 58"/>
          <p:cNvCxnSpPr/>
          <p:nvPr/>
        </p:nvCxnSpPr>
        <p:spPr>
          <a:xfrm>
            <a:off x="9097803" y="4300182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5" name="Elbow Connector 58"/>
          <p:cNvCxnSpPr/>
          <p:nvPr/>
        </p:nvCxnSpPr>
        <p:spPr>
          <a:xfrm>
            <a:off x="9097803" y="4006430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6" name="Elbow Connector 58"/>
          <p:cNvCxnSpPr/>
          <p:nvPr/>
        </p:nvCxnSpPr>
        <p:spPr>
          <a:xfrm>
            <a:off x="9097802" y="3128593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7" name="Elbow Connector 58"/>
          <p:cNvCxnSpPr/>
          <p:nvPr/>
        </p:nvCxnSpPr>
        <p:spPr>
          <a:xfrm>
            <a:off x="9097803" y="3710814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8" name="Elbow Connector 58"/>
          <p:cNvCxnSpPr/>
          <p:nvPr/>
        </p:nvCxnSpPr>
        <p:spPr>
          <a:xfrm>
            <a:off x="9097802" y="3416130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9" name="Elbow Connector 58"/>
          <p:cNvCxnSpPr/>
          <p:nvPr/>
        </p:nvCxnSpPr>
        <p:spPr>
          <a:xfrm>
            <a:off x="9097802" y="2826762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0" name="Elbow Connector 58"/>
          <p:cNvCxnSpPr/>
          <p:nvPr/>
        </p:nvCxnSpPr>
        <p:spPr>
          <a:xfrm>
            <a:off x="9097802" y="2532078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1" name="Elbow Connector 58"/>
          <p:cNvCxnSpPr/>
          <p:nvPr/>
        </p:nvCxnSpPr>
        <p:spPr>
          <a:xfrm>
            <a:off x="9097802" y="2237394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2" name="Elbow Connector 58"/>
          <p:cNvCxnSpPr/>
          <p:nvPr/>
        </p:nvCxnSpPr>
        <p:spPr>
          <a:xfrm>
            <a:off x="9097802" y="1942710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3" name="Elbow Connector 58"/>
          <p:cNvCxnSpPr/>
          <p:nvPr/>
        </p:nvCxnSpPr>
        <p:spPr>
          <a:xfrm>
            <a:off x="9097802" y="1658289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5" name="Elbow Connector 58"/>
          <p:cNvCxnSpPr>
            <a:stCxn id="8" idx="3"/>
          </p:cNvCxnSpPr>
          <p:nvPr/>
        </p:nvCxnSpPr>
        <p:spPr>
          <a:xfrm>
            <a:off x="8898568" y="2333333"/>
            <a:ext cx="199234" cy="201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6" name="Elbow Connector 58"/>
          <p:cNvCxnSpPr/>
          <p:nvPr/>
        </p:nvCxnSpPr>
        <p:spPr>
          <a:xfrm>
            <a:off x="9099481" y="1364878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7" name="Elbow Connector 58"/>
          <p:cNvCxnSpPr/>
          <p:nvPr/>
        </p:nvCxnSpPr>
        <p:spPr>
          <a:xfrm>
            <a:off x="9097802" y="1058658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8" name="Elbow Connector 58"/>
          <p:cNvCxnSpPr/>
          <p:nvPr/>
        </p:nvCxnSpPr>
        <p:spPr>
          <a:xfrm>
            <a:off x="9097802" y="766777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0" name="Straight Arrow Connector 269"/>
          <p:cNvCxnSpPr>
            <a:stCxn id="95" idx="0"/>
          </p:cNvCxnSpPr>
          <p:nvPr/>
        </p:nvCxnSpPr>
        <p:spPr>
          <a:xfrm rot="5400000" flipH="1" flipV="1">
            <a:off x="6882866" y="2007106"/>
            <a:ext cx="668774" cy="142408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0" name="Rectangle 119"/>
          <p:cNvSpPr/>
          <p:nvPr/>
        </p:nvSpPr>
        <p:spPr>
          <a:xfrm flipH="1">
            <a:off x="9275613" y="2124367"/>
            <a:ext cx="137160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FindTagCommand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 flipH="1">
            <a:off x="6723321" y="5677246"/>
            <a:ext cx="1188720" cy="2286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rgbClr val="0070C0"/>
                </a:solidFill>
              </a:rPr>
              <a:t>ExitParser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124" name="Elbow Connector 58"/>
          <p:cNvCxnSpPr/>
          <p:nvPr/>
        </p:nvCxnSpPr>
        <p:spPr>
          <a:xfrm>
            <a:off x="6527022" y="5461806"/>
            <a:ext cx="202975" cy="15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9" name="Elbow Connector 58"/>
          <p:cNvCxnSpPr/>
          <p:nvPr/>
        </p:nvCxnSpPr>
        <p:spPr>
          <a:xfrm>
            <a:off x="9105143" y="5787970"/>
            <a:ext cx="18147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2076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61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Cheuk Ling</dc:creator>
  <cp:lastModifiedBy>Syed Abdullah</cp:lastModifiedBy>
  <cp:revision>73</cp:revision>
  <dcterms:created xsi:type="dcterms:W3CDTF">2016-10-13T02:32:25Z</dcterms:created>
  <dcterms:modified xsi:type="dcterms:W3CDTF">2016-11-07T13:05:05Z</dcterms:modified>
</cp:coreProperties>
</file>