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7/11/2016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427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7/11/2016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833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7/11/2016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830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7/11/2016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2255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7/11/2016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899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7/11/2016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863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7/11/2016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83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7/11/2016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8435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7/11/2016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458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7/11/2016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6952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F62E-E912-4A1A-83B9-DB3440DE70C5}" type="datetimeFigureOut">
              <a:rPr lang="en-SG" smtClean="0"/>
              <a:t>7/11/2016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9642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4F62E-E912-4A1A-83B9-DB3440DE70C5}" type="datetimeFigureOut">
              <a:rPr lang="en-SG" smtClean="0"/>
              <a:t>7/11/2016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1FD8C-421F-4B76-9676-34E6B87A01C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922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3466367" y="1457324"/>
            <a:ext cx="4917083" cy="4568825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37800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34380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34694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"/>
          <p:cNvCxnSpPr>
            <a:stCxn id="6" idx="2"/>
            <a:endCxn id="4" idx="0"/>
          </p:cNvCxnSpPr>
          <p:nvPr/>
        </p:nvCxnSpPr>
        <p:spPr>
          <a:xfrm rot="16200000" flipH="1">
            <a:off x="4771297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7"/>
          <p:cNvSpPr/>
          <p:nvPr/>
        </p:nvSpPr>
        <p:spPr>
          <a:xfrm rot="10800000" flipV="1">
            <a:off x="7636569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8"/>
          <p:cNvCxnSpPr/>
          <p:nvPr/>
        </p:nvCxnSpPr>
        <p:spPr>
          <a:xfrm flipV="1">
            <a:off x="2886587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 rot="16200000">
            <a:off x="7945681" y="2464877"/>
            <a:ext cx="2362201" cy="32804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34380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34379" y="5167023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34378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81175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34380" y="5569264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6" name="Flowchart: Decision 15"/>
          <p:cNvSpPr/>
          <p:nvPr/>
        </p:nvSpPr>
        <p:spPr>
          <a:xfrm>
            <a:off x="4566400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/>
          </a:p>
        </p:txBody>
      </p:sp>
      <p:cxnSp>
        <p:nvCxnSpPr>
          <p:cNvPr id="17" name="Elbow Connector 16"/>
          <p:cNvCxnSpPr>
            <a:stCxn id="16" idx="2"/>
            <a:endCxn id="5" idx="1"/>
          </p:cNvCxnSpPr>
          <p:nvPr/>
        </p:nvCxnSpPr>
        <p:spPr>
          <a:xfrm rot="16200000" flipH="1">
            <a:off x="4531401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6001546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9" name="Elbow Connector 18"/>
          <p:cNvCxnSpPr>
            <a:stCxn id="16" idx="2"/>
            <a:endCxn id="11" idx="1"/>
          </p:cNvCxnSpPr>
          <p:nvPr/>
        </p:nvCxnSpPr>
        <p:spPr>
          <a:xfrm rot="16200000" flipH="1">
            <a:off x="4296302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Elbow Connector 19"/>
          <p:cNvCxnSpPr>
            <a:stCxn id="16" idx="2"/>
            <a:endCxn id="13" idx="1"/>
          </p:cNvCxnSpPr>
          <p:nvPr/>
        </p:nvCxnSpPr>
        <p:spPr>
          <a:xfrm rot="16200000" flipH="1">
            <a:off x="4125000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Elbow Connector 20"/>
          <p:cNvCxnSpPr>
            <a:endCxn id="12" idx="1"/>
          </p:cNvCxnSpPr>
          <p:nvPr/>
        </p:nvCxnSpPr>
        <p:spPr>
          <a:xfrm rot="16200000" flipH="1">
            <a:off x="3791476" y="4242540"/>
            <a:ext cx="190940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2" name="Elbow Connector 21"/>
          <p:cNvCxnSpPr>
            <a:endCxn id="15" idx="1"/>
          </p:cNvCxnSpPr>
          <p:nvPr/>
        </p:nvCxnSpPr>
        <p:spPr>
          <a:xfrm rot="16200000" flipH="1">
            <a:off x="3133488" y="3986792"/>
            <a:ext cx="2999705" cy="40208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3" name="Rectangle 22"/>
          <p:cNvSpPr/>
          <p:nvPr/>
        </p:nvSpPr>
        <p:spPr>
          <a:xfrm>
            <a:off x="7385800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4" name="Elbow Connector 23"/>
          <p:cNvCxnSpPr>
            <a:stCxn id="18" idx="3"/>
            <a:endCxn id="8" idx="3"/>
          </p:cNvCxnSpPr>
          <p:nvPr/>
        </p:nvCxnSpPr>
        <p:spPr>
          <a:xfrm flipV="1">
            <a:off x="7042452" y="2286000"/>
            <a:ext cx="729369" cy="124938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24"/>
          <p:cNvCxnSpPr>
            <a:stCxn id="8" idx="3"/>
            <a:endCxn id="14" idx="3"/>
          </p:cNvCxnSpPr>
          <p:nvPr/>
        </p:nvCxnSpPr>
        <p:spPr>
          <a:xfrm rot="5400000">
            <a:off x="6416340" y="2991741"/>
            <a:ext cx="2061222" cy="64974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6" name="Elbow Connector 25"/>
          <p:cNvCxnSpPr>
            <a:stCxn id="8" idx="3"/>
            <a:endCxn id="11" idx="3"/>
          </p:cNvCxnSpPr>
          <p:nvPr/>
        </p:nvCxnSpPr>
        <p:spPr>
          <a:xfrm rot="5400000">
            <a:off x="6109028" y="2104987"/>
            <a:ext cx="1481780" cy="184380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7" name="Elbow Connector 26"/>
          <p:cNvCxnSpPr>
            <a:stCxn id="4" idx="3"/>
            <a:endCxn id="8" idx="3"/>
          </p:cNvCxnSpPr>
          <p:nvPr/>
        </p:nvCxnSpPr>
        <p:spPr>
          <a:xfrm flipV="1">
            <a:off x="5431435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27"/>
          <p:cNvCxnSpPr>
            <a:endCxn id="12" idx="3"/>
          </p:cNvCxnSpPr>
          <p:nvPr/>
        </p:nvCxnSpPr>
        <p:spPr>
          <a:xfrm rot="5400000">
            <a:off x="5604203" y="3117826"/>
            <a:ext cx="2491430" cy="184380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28"/>
          <p:cNvCxnSpPr>
            <a:endCxn id="15" idx="3"/>
          </p:cNvCxnSpPr>
          <p:nvPr/>
        </p:nvCxnSpPr>
        <p:spPr>
          <a:xfrm rot="5400000">
            <a:off x="5403083" y="3318946"/>
            <a:ext cx="2893671" cy="184380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0" name="Rectangle 29"/>
          <p:cNvSpPr/>
          <p:nvPr/>
        </p:nvSpPr>
        <p:spPr>
          <a:xfrm>
            <a:off x="5899452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1" name="Elbow Connector 30"/>
          <p:cNvCxnSpPr>
            <a:stCxn id="6" idx="0"/>
          </p:cNvCxnSpPr>
          <p:nvPr/>
        </p:nvCxnSpPr>
        <p:spPr>
          <a:xfrm rot="5400000" flipH="1" flipV="1">
            <a:off x="6836773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440461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3" name="Straight Arrow Connector 32"/>
          <p:cNvCxnSpPr>
            <a:endCxn id="23" idx="1"/>
          </p:cNvCxnSpPr>
          <p:nvPr/>
        </p:nvCxnSpPr>
        <p:spPr>
          <a:xfrm flipV="1">
            <a:off x="6956308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4" name="Rectangle 65"/>
          <p:cNvSpPr/>
          <p:nvPr/>
        </p:nvSpPr>
        <p:spPr>
          <a:xfrm rot="16200000">
            <a:off x="8056934" y="4792277"/>
            <a:ext cx="2139696" cy="32804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 rot="16200000">
            <a:off x="3198054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6" name="Isosceles Triangle 35"/>
          <p:cNvSpPr/>
          <p:nvPr/>
        </p:nvSpPr>
        <p:spPr>
          <a:xfrm flipV="1">
            <a:off x="3609619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37" name="Elbow Connector 36"/>
          <p:cNvCxnSpPr>
            <a:stCxn id="6" idx="1"/>
            <a:endCxn id="36" idx="3"/>
          </p:cNvCxnSpPr>
          <p:nvPr/>
        </p:nvCxnSpPr>
        <p:spPr>
          <a:xfrm rot="10800000" flipV="1">
            <a:off x="3744872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8" name="Elbow Connector 37"/>
          <p:cNvCxnSpPr>
            <a:stCxn id="5" idx="2"/>
            <a:endCxn id="18" idx="1"/>
          </p:cNvCxnSpPr>
          <p:nvPr/>
        </p:nvCxnSpPr>
        <p:spPr>
          <a:xfrm rot="16200000" flipH="1">
            <a:off x="5631682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9" name="Elbow Connector 38"/>
          <p:cNvCxnSpPr>
            <a:stCxn id="8" idx="3"/>
            <a:endCxn id="5" idx="3"/>
          </p:cNvCxnSpPr>
          <p:nvPr/>
        </p:nvCxnSpPr>
        <p:spPr>
          <a:xfrm rot="5400000">
            <a:off x="6344128" y="1869887"/>
            <a:ext cx="1011581" cy="184380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0" name="Elbow Connector 39"/>
          <p:cNvCxnSpPr>
            <a:stCxn id="13" idx="2"/>
            <a:endCxn id="14" idx="1"/>
          </p:cNvCxnSpPr>
          <p:nvPr/>
        </p:nvCxnSpPr>
        <p:spPr>
          <a:xfrm rot="16200000" flipH="1">
            <a:off x="5671975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1" name="Elbow Connector 40"/>
          <p:cNvCxnSpPr>
            <a:stCxn id="8" idx="3"/>
            <a:endCxn id="13" idx="3"/>
          </p:cNvCxnSpPr>
          <p:nvPr/>
        </p:nvCxnSpPr>
        <p:spPr>
          <a:xfrm rot="5400000">
            <a:off x="5937727" y="2276286"/>
            <a:ext cx="1824381" cy="184380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41"/>
          <p:cNvSpPr/>
          <p:nvPr/>
        </p:nvSpPr>
        <p:spPr>
          <a:xfrm>
            <a:off x="7677748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/>
          </a:p>
        </p:txBody>
      </p:sp>
      <p:sp>
        <p:nvSpPr>
          <p:cNvPr id="43" name="Freeform 42"/>
          <p:cNvSpPr/>
          <p:nvPr/>
        </p:nvSpPr>
        <p:spPr>
          <a:xfrm>
            <a:off x="5929367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/>
          </a:p>
        </p:txBody>
      </p:sp>
      <p:sp>
        <p:nvSpPr>
          <p:cNvPr id="44" name="Rectangle 43"/>
          <p:cNvSpPr/>
          <p:nvPr/>
        </p:nvSpPr>
        <p:spPr>
          <a:xfrm>
            <a:off x="7673425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/>
          </a:p>
        </p:txBody>
      </p:sp>
      <p:sp>
        <p:nvSpPr>
          <p:cNvPr id="45" name="Freeform 44"/>
          <p:cNvSpPr/>
          <p:nvPr/>
        </p:nvSpPr>
        <p:spPr>
          <a:xfrm flipV="1">
            <a:off x="6356651" y="4472708"/>
            <a:ext cx="2606107" cy="97195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/>
          </a:p>
        </p:txBody>
      </p:sp>
      <p:sp>
        <p:nvSpPr>
          <p:cNvPr id="46" name="Rectangle 45"/>
          <p:cNvSpPr/>
          <p:nvPr/>
        </p:nvSpPr>
        <p:spPr>
          <a:xfrm>
            <a:off x="6282736" y="4608057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TagListPanel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7" name="Elbow Connector 39"/>
          <p:cNvCxnSpPr>
            <a:endCxn id="46" idx="1"/>
          </p:cNvCxnSpPr>
          <p:nvPr/>
        </p:nvCxnSpPr>
        <p:spPr>
          <a:xfrm rot="16200000" flipH="1">
            <a:off x="6082707" y="4526448"/>
            <a:ext cx="264807" cy="13525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55"/>
          <p:cNvSpPr/>
          <p:nvPr/>
        </p:nvSpPr>
        <p:spPr>
          <a:xfrm>
            <a:off x="6637621" y="4914576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TagCard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0" name="Elbow Connector 39"/>
          <p:cNvCxnSpPr>
            <a:endCxn id="56" idx="1"/>
          </p:cNvCxnSpPr>
          <p:nvPr/>
        </p:nvCxnSpPr>
        <p:spPr>
          <a:xfrm>
            <a:off x="6356651" y="4853722"/>
            <a:ext cx="280970" cy="179275"/>
          </a:xfrm>
          <a:prstGeom prst="bentConnector3">
            <a:avLst>
              <a:gd name="adj1" fmla="val 3387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707119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22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Tsang Cheuk Ling</dc:creator>
  <cp:lastModifiedBy>Syed Abdullah</cp:lastModifiedBy>
  <cp:revision>41</cp:revision>
  <dcterms:created xsi:type="dcterms:W3CDTF">2016-10-13T02:32:25Z</dcterms:created>
  <dcterms:modified xsi:type="dcterms:W3CDTF">2016-11-07T09:00:06Z</dcterms:modified>
</cp:coreProperties>
</file>