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2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83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3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25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9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6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43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5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9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6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F62E-E912-4A1A-83B9-DB3440DE70C5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22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245162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</a:t>
            </a:r>
            <a:endParaRPr lang="en-S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2895600" y="39243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4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054353" y="24003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62"/>
          <p:cNvSpPr/>
          <p:nvPr/>
        </p:nvSpPr>
        <p:spPr>
          <a:xfrm flipH="1">
            <a:off x="3382434" y="25340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45"/>
          <p:cNvSpPr/>
          <p:nvPr/>
        </p:nvSpPr>
        <p:spPr>
          <a:xfrm>
            <a:off x="4830234" y="2534078"/>
            <a:ext cx="1295400" cy="5520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5" name="Rectangle 45"/>
          <p:cNvSpPr/>
          <p:nvPr/>
        </p:nvSpPr>
        <p:spPr>
          <a:xfrm>
            <a:off x="6582834" y="25340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6" name="Rectangle 45"/>
          <p:cNvSpPr/>
          <p:nvPr/>
        </p:nvSpPr>
        <p:spPr>
          <a:xfrm>
            <a:off x="4830234" y="3467100"/>
            <a:ext cx="1295400" cy="723791"/>
          </a:xfrm>
          <a:prstGeom prst="roundRect">
            <a:avLst/>
          </a:prstGeom>
          <a:solidFill>
            <a:srgbClr val="FFCC66"/>
          </a:solidFill>
          <a:ln w="19050">
            <a:solidFill>
              <a:srgbClr val="FFCC0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7" name="Rectangle 45"/>
          <p:cNvSpPr/>
          <p:nvPr/>
        </p:nvSpPr>
        <p:spPr>
          <a:xfrm>
            <a:off x="4636011" y="44748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endCxn id="34" idx="1"/>
          </p:cNvCxnSpPr>
          <p:nvPr/>
        </p:nvCxnSpPr>
        <p:spPr>
          <a:xfrm>
            <a:off x="3992036" y="28100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87804" y="36195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6" idx="0"/>
          </p:cNvCxnSpPr>
          <p:nvPr/>
        </p:nvCxnSpPr>
        <p:spPr>
          <a:xfrm>
            <a:off x="5477934" y="30861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25634" y="28100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03011" y="3276600"/>
            <a:ext cx="424392" cy="629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098364" y="28100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lded Corner 43"/>
          <p:cNvSpPr/>
          <p:nvPr/>
        </p:nvSpPr>
        <p:spPr>
          <a:xfrm>
            <a:off x="9097434" y="26289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Folded Corner 44"/>
          <p:cNvSpPr/>
          <p:nvPr/>
        </p:nvSpPr>
        <p:spPr>
          <a:xfrm>
            <a:off x="9190565" y="27051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Cloud 45"/>
          <p:cNvSpPr/>
          <p:nvPr/>
        </p:nvSpPr>
        <p:spPr>
          <a:xfrm>
            <a:off x="4368802" y="1582292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47" name="Elbow Connector 46"/>
          <p:cNvCxnSpPr>
            <a:stCxn id="33" idx="0"/>
            <a:endCxn id="46" idx="2"/>
          </p:cNvCxnSpPr>
          <p:nvPr/>
        </p:nvCxnSpPr>
        <p:spPr>
          <a:xfrm rot="5400000" flipH="1" flipV="1">
            <a:off x="3686893" y="1849334"/>
            <a:ext cx="685086" cy="684403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62"/>
          <p:cNvSpPr/>
          <p:nvPr/>
        </p:nvSpPr>
        <p:spPr>
          <a:xfrm flipH="1">
            <a:off x="3382434" y="43023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363212" y="40938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515612" y="41048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668012" y="40938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1"/>
          </p:cNvCxnSpPr>
          <p:nvPr/>
        </p:nvCxnSpPr>
        <p:spPr>
          <a:xfrm>
            <a:off x="4161365" y="45878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3867188">
            <a:off x="4161365" y="40979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771899" y="40399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234" y="32522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56" name="Oval 55"/>
          <p:cNvSpPr/>
          <p:nvPr/>
        </p:nvSpPr>
        <p:spPr>
          <a:xfrm>
            <a:off x="7306734" y="38585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7" name="Elbow Connector 56"/>
          <p:cNvCxnSpPr>
            <a:stCxn id="56" idx="4"/>
            <a:endCxn id="37" idx="3"/>
          </p:cNvCxnSpPr>
          <p:nvPr/>
        </p:nvCxnSpPr>
        <p:spPr>
          <a:xfrm rot="5400000">
            <a:off x="7452803" y="42336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5" idx="4"/>
          </p:cNvCxnSpPr>
          <p:nvPr/>
        </p:nvCxnSpPr>
        <p:spPr>
          <a:xfrm rot="5400000">
            <a:off x="6613739" y="41357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person by danil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74" y="2868676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6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MESS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Tsang Cheuk Ling</dc:creator>
  <cp:lastModifiedBy>Tsang Cheuk Ling</cp:lastModifiedBy>
  <cp:revision>35</cp:revision>
  <dcterms:created xsi:type="dcterms:W3CDTF">2016-10-13T02:32:25Z</dcterms:created>
  <dcterms:modified xsi:type="dcterms:W3CDTF">2016-11-05T01:11:32Z</dcterms:modified>
</cp:coreProperties>
</file>