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97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08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4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78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1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05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4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63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0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4CE0-24B1-4C3F-BC8C-FED11E526293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57A9-BB77-4E83-86B8-8D8AA7E231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84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72" y="395286"/>
            <a:ext cx="4762500" cy="60674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59416" y="6286500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86544" y="5978339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2046" y="5824451"/>
            <a:ext cx="15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CommandBox</a:t>
            </a:r>
            <a:endParaRPr lang="en-SG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03919" y="3275109"/>
            <a:ext cx="15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MainWindow</a:t>
            </a:r>
            <a:endParaRPr lang="en-SG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8636924" y="465513"/>
            <a:ext cx="448885" cy="599719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Left Brace 12"/>
          <p:cNvSpPr/>
          <p:nvPr/>
        </p:nvSpPr>
        <p:spPr>
          <a:xfrm>
            <a:off x="3332190" y="1197424"/>
            <a:ext cx="335107" cy="50681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1877120" y="3399874"/>
            <a:ext cx="15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TaskListPanel</a:t>
            </a:r>
            <a:endParaRPr lang="en-SG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2923" y="6154934"/>
            <a:ext cx="160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StatusBarFooter</a:t>
            </a:r>
            <a:endParaRPr lang="en-SG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86545" y="3553763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16484" y="1261723"/>
            <a:ext cx="10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TaskCard</a:t>
            </a:r>
            <a:endParaRPr lang="en-SG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20045" y="5244017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9755" y="5090128"/>
            <a:ext cx="15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ResultDisplay</a:t>
            </a:r>
            <a:endParaRPr lang="en-SG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3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5</cp:revision>
  <dcterms:created xsi:type="dcterms:W3CDTF">2016-11-05T01:23:39Z</dcterms:created>
  <dcterms:modified xsi:type="dcterms:W3CDTF">2016-11-05T01:52:37Z</dcterms:modified>
</cp:coreProperties>
</file>