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427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833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830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225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9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863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8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843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5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95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64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922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2265019" y="2567191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22334" y="3553705"/>
            <a:ext cx="1348954" cy="43230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829117" y="334949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2101356" y="3342011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16200000">
            <a:off x="2772064" y="3433100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11" idx="3"/>
            <a:endCxn id="4" idx="1"/>
          </p:cNvCxnSpPr>
          <p:nvPr/>
        </p:nvCxnSpPr>
        <p:spPr>
          <a:xfrm flipV="1">
            <a:off x="3801524" y="3769857"/>
            <a:ext cx="220810" cy="3748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2055245" y="352086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/>
          <p:cNvCxnSpPr>
            <a:stCxn id="7" idx="3"/>
          </p:cNvCxnSpPr>
          <p:nvPr/>
        </p:nvCxnSpPr>
        <p:spPr>
          <a:xfrm flipV="1">
            <a:off x="2995078" y="3520861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Flowchart: Decision 10"/>
          <p:cNvSpPr/>
          <p:nvPr/>
        </p:nvSpPr>
        <p:spPr>
          <a:xfrm>
            <a:off x="3565476" y="3720655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13" idx="3"/>
            <a:endCxn id="15" idx="1"/>
          </p:cNvCxnSpPr>
          <p:nvPr/>
        </p:nvCxnSpPr>
        <p:spPr>
          <a:xfrm flipV="1">
            <a:off x="5543195" y="3812629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Isosceles Triangle 12"/>
          <p:cNvSpPr/>
          <p:nvPr/>
        </p:nvSpPr>
        <p:spPr>
          <a:xfrm rot="5400000" flipV="1">
            <a:off x="5320181" y="3724868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stCxn id="15" idx="3"/>
            <a:endCxn id="22" idx="1"/>
          </p:cNvCxnSpPr>
          <p:nvPr/>
        </p:nvCxnSpPr>
        <p:spPr>
          <a:xfrm>
            <a:off x="6936354" y="3812629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5766519" y="3639249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19097" y="3038849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8" idx="3"/>
            <a:endCxn id="16" idx="1"/>
          </p:cNvCxnSpPr>
          <p:nvPr/>
        </p:nvCxnSpPr>
        <p:spPr>
          <a:xfrm>
            <a:off x="3798287" y="3206945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Flowchart: Decision 17"/>
          <p:cNvSpPr/>
          <p:nvPr/>
        </p:nvSpPr>
        <p:spPr>
          <a:xfrm>
            <a:off x="3562239" y="3120255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9" name="Elbow Connector 18"/>
          <p:cNvCxnSpPr>
            <a:stCxn id="20" idx="3"/>
            <a:endCxn id="21" idx="1"/>
          </p:cNvCxnSpPr>
          <p:nvPr/>
        </p:nvCxnSpPr>
        <p:spPr>
          <a:xfrm flipV="1">
            <a:off x="5539958" y="3212229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" name="Isosceles Triangle 19"/>
          <p:cNvSpPr/>
          <p:nvPr/>
        </p:nvSpPr>
        <p:spPr>
          <a:xfrm rot="5400000" flipV="1">
            <a:off x="5316944" y="3124468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63282" y="3038849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64954" y="3641219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Elbow Connector 22"/>
          <p:cNvCxnSpPr>
            <a:stCxn id="25" idx="0"/>
            <a:endCxn id="24" idx="2"/>
          </p:cNvCxnSpPr>
          <p:nvPr/>
        </p:nvCxnSpPr>
        <p:spPr>
          <a:xfrm rot="5400000" flipH="1" flipV="1">
            <a:off x="9223147" y="3472829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8760892" y="2958465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760892" y="364043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6" name="Elbow Connector 25"/>
          <p:cNvCxnSpPr>
            <a:stCxn id="22" idx="3"/>
            <a:endCxn id="25" idx="1"/>
          </p:cNvCxnSpPr>
          <p:nvPr/>
        </p:nvCxnSpPr>
        <p:spPr>
          <a:xfrm flipV="1">
            <a:off x="8365661" y="3813813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1559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Tsang Cheuk Ling</dc:creator>
  <cp:lastModifiedBy>Tsang Cheuk Ling</cp:lastModifiedBy>
  <cp:revision>34</cp:revision>
  <dcterms:created xsi:type="dcterms:W3CDTF">2016-10-13T02:32:25Z</dcterms:created>
  <dcterms:modified xsi:type="dcterms:W3CDTF">2016-10-21T02:53:02Z</dcterms:modified>
</cp:coreProperties>
</file>