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40" d="100"/>
          <a:sy n="140" d="100"/>
        </p:scale>
        <p:origin x="-58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427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833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830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2255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899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863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83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843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458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695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964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4F62E-E912-4A1A-83B9-DB3440DE70C5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922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2010426" y="247748"/>
            <a:ext cx="7188165" cy="5736795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3752" y="981199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7114923" y="699981"/>
            <a:ext cx="981695" cy="23883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 smtClean="0">
                <a:solidFill>
                  <a:srgbClr val="0070C0"/>
                </a:solidFill>
              </a:rPr>
              <a:t>AliasCommand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63022" y="2195979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"/>
          <p:cNvCxnSpPr>
            <a:endCxn id="4" idx="3"/>
          </p:cNvCxnSpPr>
          <p:nvPr/>
        </p:nvCxnSpPr>
        <p:spPr>
          <a:xfrm rot="10800000">
            <a:off x="4137388" y="1154579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7"/>
          <p:cNvSpPr/>
          <p:nvPr/>
        </p:nvSpPr>
        <p:spPr>
          <a:xfrm rot="5400000" flipV="1">
            <a:off x="6511192" y="2245571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8"/>
          <p:cNvCxnSpPr>
            <a:endCxn id="4" idx="1"/>
          </p:cNvCxnSpPr>
          <p:nvPr/>
        </p:nvCxnSpPr>
        <p:spPr>
          <a:xfrm>
            <a:off x="2624204" y="1151719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2159567" y="6144447"/>
            <a:ext cx="6288315" cy="32804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H="1">
            <a:off x="7123549" y="1602049"/>
            <a:ext cx="999131" cy="236473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 smtClean="0">
                <a:solidFill>
                  <a:srgbClr val="0070C0"/>
                </a:solidFill>
              </a:rPr>
              <a:t>ClearCommand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7114923" y="5659304"/>
            <a:ext cx="1011221" cy="21707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 smtClean="0">
                <a:solidFill>
                  <a:srgbClr val="0070C0"/>
                </a:solidFill>
              </a:rPr>
              <a:t>ExitCommand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63489" y="219808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4" name="Elbow Connector 13"/>
          <p:cNvCxnSpPr/>
          <p:nvPr/>
        </p:nvCxnSpPr>
        <p:spPr>
          <a:xfrm rot="5400000">
            <a:off x="6876629" y="920171"/>
            <a:ext cx="278407" cy="182379"/>
          </a:xfrm>
          <a:prstGeom prst="bentConnector3">
            <a:avLst>
              <a:gd name="adj1" fmla="val 3656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" name="Rectangle 16"/>
          <p:cNvSpPr/>
          <p:nvPr/>
        </p:nvSpPr>
        <p:spPr>
          <a:xfrm>
            <a:off x="4475632" y="2198518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Elbow Connector 17"/>
          <p:cNvCxnSpPr>
            <a:stCxn id="6" idx="3"/>
            <a:endCxn id="17" idx="1"/>
          </p:cNvCxnSpPr>
          <p:nvPr/>
        </p:nvCxnSpPr>
        <p:spPr>
          <a:xfrm>
            <a:off x="4056657" y="2369359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" name="Straight Arrow Connector 18"/>
          <p:cNvCxnSpPr>
            <a:stCxn id="13" idx="2"/>
          </p:cNvCxnSpPr>
          <p:nvPr/>
        </p:nvCxnSpPr>
        <p:spPr>
          <a:xfrm flipH="1">
            <a:off x="6149510" y="2544840"/>
            <a:ext cx="1" cy="3599607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0" name="Rectangle 19"/>
          <p:cNvSpPr/>
          <p:nvPr/>
        </p:nvSpPr>
        <p:spPr>
          <a:xfrm rot="16200000">
            <a:off x="1904006" y="1293561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1" name="Isosceles Triangle 20"/>
          <p:cNvSpPr/>
          <p:nvPr/>
        </p:nvSpPr>
        <p:spPr>
          <a:xfrm>
            <a:off x="2306843" y="2013759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2" name="Elbow Connector 21"/>
          <p:cNvCxnSpPr>
            <a:stCxn id="6" idx="1"/>
            <a:endCxn id="21" idx="3"/>
          </p:cNvCxnSpPr>
          <p:nvPr/>
        </p:nvCxnSpPr>
        <p:spPr>
          <a:xfrm rot="10800000">
            <a:off x="2442096" y="2189283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>
            <a:stCxn id="17" idx="3"/>
            <a:endCxn id="13" idx="1"/>
          </p:cNvCxnSpPr>
          <p:nvPr/>
        </p:nvCxnSpPr>
        <p:spPr>
          <a:xfrm flipV="1">
            <a:off x="5061082" y="2371460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23"/>
          <p:cNvCxnSpPr>
            <a:stCxn id="6" idx="2"/>
          </p:cNvCxnSpPr>
          <p:nvPr/>
        </p:nvCxnSpPr>
        <p:spPr>
          <a:xfrm flipH="1">
            <a:off x="3460521" y="2542739"/>
            <a:ext cx="49319" cy="3578094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24"/>
          <p:cNvCxnSpPr/>
          <p:nvPr/>
        </p:nvCxnSpPr>
        <p:spPr>
          <a:xfrm>
            <a:off x="1841115" y="1417264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6" name="Elbow Connector 25"/>
          <p:cNvCxnSpPr>
            <a:stCxn id="6" idx="0"/>
            <a:endCxn id="13" idx="0"/>
          </p:cNvCxnSpPr>
          <p:nvPr/>
        </p:nvCxnSpPr>
        <p:spPr>
          <a:xfrm rot="16200000" flipH="1">
            <a:off x="4828624" y="877194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7" name="Group 26"/>
          <p:cNvGrpSpPr/>
          <p:nvPr/>
        </p:nvGrpSpPr>
        <p:grpSpPr>
          <a:xfrm>
            <a:off x="5012387" y="1766994"/>
            <a:ext cx="889000" cy="230832"/>
            <a:chOff x="2895600" y="807932"/>
            <a:chExt cx="889000" cy="230832"/>
          </a:xfrm>
        </p:grpSpPr>
        <p:sp>
          <p:nvSpPr>
            <p:cNvPr id="39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0" name="Isosceles Triangle 39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921320" y="944727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</p:grpSp>
      <p:sp>
        <p:nvSpPr>
          <p:cNvPr id="29" name="TextBox 38"/>
          <p:cNvSpPr txBox="1"/>
          <p:nvPr/>
        </p:nvSpPr>
        <p:spPr>
          <a:xfrm>
            <a:off x="4157984" y="855623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0" name="TextBox 39"/>
          <p:cNvSpPr txBox="1"/>
          <p:nvPr/>
        </p:nvSpPr>
        <p:spPr>
          <a:xfrm>
            <a:off x="4289100" y="2132473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986404" y="2394759"/>
            <a:ext cx="685800" cy="230832"/>
            <a:chOff x="2797314" y="807932"/>
            <a:chExt cx="685800" cy="230832"/>
          </a:xfrm>
        </p:grpSpPr>
        <p:sp>
          <p:nvSpPr>
            <p:cNvPr id="35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6" name="Isosceles Triangle 35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</p:grpSp>
      <p:sp>
        <p:nvSpPr>
          <p:cNvPr id="32" name="Rectangle 31"/>
          <p:cNvSpPr/>
          <p:nvPr/>
        </p:nvSpPr>
        <p:spPr>
          <a:xfrm flipH="1">
            <a:off x="7140161" y="1028263"/>
            <a:ext cx="1101616" cy="204216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 smtClean="0">
                <a:solidFill>
                  <a:srgbClr val="0070C0"/>
                </a:solidFill>
              </a:rPr>
              <a:t>DeleteCommand</a:t>
            </a:r>
            <a:endParaRPr lang="en-SG" sz="1000" b="1" dirty="0">
              <a:solidFill>
                <a:srgbClr val="0070C0"/>
              </a:solidFill>
            </a:endParaRPr>
          </a:p>
        </p:txBody>
      </p:sp>
      <p:cxnSp>
        <p:nvCxnSpPr>
          <p:cNvPr id="33" name="Elbow Connector 32"/>
          <p:cNvCxnSpPr/>
          <p:nvPr/>
        </p:nvCxnSpPr>
        <p:spPr>
          <a:xfrm flipV="1">
            <a:off x="6720938" y="1124119"/>
            <a:ext cx="409774" cy="120921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4" name="Elbow Connector 33"/>
          <p:cNvCxnSpPr/>
          <p:nvPr/>
        </p:nvCxnSpPr>
        <p:spPr>
          <a:xfrm rot="5400000" flipH="1" flipV="1">
            <a:off x="2755000" y="1748131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42"/>
          <p:cNvSpPr/>
          <p:nvPr/>
        </p:nvSpPr>
        <p:spPr>
          <a:xfrm flipH="1">
            <a:off x="7118385" y="2161548"/>
            <a:ext cx="1003993" cy="2320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 smtClean="0">
                <a:solidFill>
                  <a:srgbClr val="0070C0"/>
                </a:solidFill>
              </a:rPr>
              <a:t>HelpCommand</a:t>
            </a:r>
            <a:endParaRPr lang="en-SG" sz="1000" b="1" dirty="0">
              <a:solidFill>
                <a:srgbClr val="0070C0"/>
              </a:solidFill>
            </a:endParaRPr>
          </a:p>
        </p:txBody>
      </p:sp>
      <p:cxnSp>
        <p:nvCxnSpPr>
          <p:cNvPr id="57" name="Elbow Connector 56"/>
          <p:cNvCxnSpPr/>
          <p:nvPr/>
        </p:nvCxnSpPr>
        <p:spPr>
          <a:xfrm rot="16200000" flipH="1">
            <a:off x="6853670" y="2547655"/>
            <a:ext cx="318478" cy="178124"/>
          </a:xfrm>
          <a:prstGeom prst="bentConnector3">
            <a:avLst>
              <a:gd name="adj1" fmla="val 103678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8" name="Rectangle 57"/>
          <p:cNvSpPr/>
          <p:nvPr/>
        </p:nvSpPr>
        <p:spPr>
          <a:xfrm flipH="1">
            <a:off x="7114923" y="2435538"/>
            <a:ext cx="1243692" cy="21235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 smtClean="0">
                <a:solidFill>
                  <a:srgbClr val="0070C0"/>
                </a:solidFill>
              </a:rPr>
              <a:t>IncorrectCommand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 flipH="1">
            <a:off x="7118385" y="2714642"/>
            <a:ext cx="1243692" cy="21235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 smtClean="0">
                <a:solidFill>
                  <a:srgbClr val="0070C0"/>
                </a:solidFill>
              </a:rPr>
              <a:t>ListCommand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 flipH="1">
            <a:off x="7129529" y="3310777"/>
            <a:ext cx="1243692" cy="21235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 smtClean="0">
                <a:solidFill>
                  <a:srgbClr val="0070C0"/>
                </a:solidFill>
              </a:rPr>
              <a:t>SelectCommand</a:t>
            </a:r>
            <a:endParaRPr lang="en-SG" sz="1000" b="1" dirty="0">
              <a:solidFill>
                <a:srgbClr val="0070C0"/>
              </a:solidFill>
            </a:endParaRPr>
          </a:p>
        </p:txBody>
      </p:sp>
      <p:cxnSp>
        <p:nvCxnSpPr>
          <p:cNvPr id="104" name="Elbow Connector 103"/>
          <p:cNvCxnSpPr/>
          <p:nvPr/>
        </p:nvCxnSpPr>
        <p:spPr>
          <a:xfrm rot="16200000" flipH="1">
            <a:off x="6847012" y="2863136"/>
            <a:ext cx="350705" cy="198724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/>
          <p:nvPr/>
        </p:nvCxnSpPr>
        <p:spPr>
          <a:xfrm rot="16200000" flipH="1">
            <a:off x="6868069" y="3185596"/>
            <a:ext cx="293978" cy="182292"/>
          </a:xfrm>
          <a:prstGeom prst="bentConnector3">
            <a:avLst>
              <a:gd name="adj1" fmla="val 98827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Rectangle 112"/>
          <p:cNvSpPr/>
          <p:nvPr/>
        </p:nvSpPr>
        <p:spPr>
          <a:xfrm flipH="1">
            <a:off x="7114923" y="1899884"/>
            <a:ext cx="1243692" cy="21235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 smtClean="0">
                <a:solidFill>
                  <a:srgbClr val="0070C0"/>
                </a:solidFill>
              </a:rPr>
              <a:t>FindCommand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 flipH="1">
            <a:off x="7114924" y="3605696"/>
            <a:ext cx="1243692" cy="21235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 smtClean="0">
                <a:solidFill>
                  <a:srgbClr val="0070C0"/>
                </a:solidFill>
              </a:rPr>
              <a:t>UpdateCommand</a:t>
            </a:r>
            <a:endParaRPr lang="en-SG" sz="1000" b="1" dirty="0">
              <a:solidFill>
                <a:srgbClr val="0070C0"/>
              </a:solidFill>
            </a:endParaRPr>
          </a:p>
        </p:txBody>
      </p:sp>
      <p:cxnSp>
        <p:nvCxnSpPr>
          <p:cNvPr id="119" name="Elbow Connector 118"/>
          <p:cNvCxnSpPr/>
          <p:nvPr/>
        </p:nvCxnSpPr>
        <p:spPr>
          <a:xfrm rot="16200000" flipH="1">
            <a:off x="6873174" y="3482934"/>
            <a:ext cx="293978" cy="182292"/>
          </a:xfrm>
          <a:prstGeom prst="bentConnector3">
            <a:avLst>
              <a:gd name="adj1" fmla="val 98827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6868264" y="3776404"/>
            <a:ext cx="293978" cy="182292"/>
          </a:xfrm>
          <a:prstGeom prst="bentConnector3">
            <a:avLst>
              <a:gd name="adj1" fmla="val 98827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3" name="Rectangle 52"/>
          <p:cNvSpPr/>
          <p:nvPr/>
        </p:nvSpPr>
        <p:spPr>
          <a:xfrm flipH="1">
            <a:off x="7128550" y="3917795"/>
            <a:ext cx="1243692" cy="21235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 smtClean="0">
                <a:solidFill>
                  <a:srgbClr val="0070C0"/>
                </a:solidFill>
              </a:rPr>
              <a:t>CompleteCommand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 flipH="1">
            <a:off x="7114924" y="4229866"/>
            <a:ext cx="1243692" cy="21235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 smtClean="0">
                <a:solidFill>
                  <a:srgbClr val="0070C0"/>
                </a:solidFill>
              </a:rPr>
              <a:t>PinCommand</a:t>
            </a:r>
            <a:endParaRPr lang="en-SG" sz="1000" b="1" dirty="0">
              <a:solidFill>
                <a:srgbClr val="0070C0"/>
              </a:solidFill>
            </a:endParaRPr>
          </a:p>
        </p:txBody>
      </p:sp>
      <p:cxnSp>
        <p:nvCxnSpPr>
          <p:cNvPr id="55" name="Elbow Connector 54"/>
          <p:cNvCxnSpPr/>
          <p:nvPr/>
        </p:nvCxnSpPr>
        <p:spPr>
          <a:xfrm rot="16200000" flipH="1">
            <a:off x="6872441" y="4072628"/>
            <a:ext cx="293978" cy="182292"/>
          </a:xfrm>
          <a:prstGeom prst="bentConnector3">
            <a:avLst>
              <a:gd name="adj1" fmla="val 98827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9" name="Elbow Connector 58"/>
          <p:cNvCxnSpPr/>
          <p:nvPr/>
        </p:nvCxnSpPr>
        <p:spPr>
          <a:xfrm rot="16200000" flipH="1">
            <a:off x="6872758" y="4363853"/>
            <a:ext cx="293978" cy="182292"/>
          </a:xfrm>
          <a:prstGeom prst="bentConnector3">
            <a:avLst>
              <a:gd name="adj1" fmla="val 98827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3" name="Elbow Connector 62"/>
          <p:cNvCxnSpPr/>
          <p:nvPr/>
        </p:nvCxnSpPr>
        <p:spPr>
          <a:xfrm>
            <a:off x="6936226" y="1968680"/>
            <a:ext cx="180056" cy="142107"/>
          </a:xfrm>
          <a:prstGeom prst="bentConnector3">
            <a:avLst>
              <a:gd name="adj1" fmla="val 101542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Rectangle 98"/>
          <p:cNvSpPr/>
          <p:nvPr/>
        </p:nvSpPr>
        <p:spPr>
          <a:xfrm flipH="1">
            <a:off x="7128550" y="4519187"/>
            <a:ext cx="1243692" cy="21235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 smtClean="0">
                <a:solidFill>
                  <a:srgbClr val="0070C0"/>
                </a:solidFill>
              </a:rPr>
              <a:t>UndoCommand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 flipH="1">
            <a:off x="7118385" y="4798193"/>
            <a:ext cx="1243692" cy="21235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 smtClean="0">
                <a:solidFill>
                  <a:srgbClr val="0070C0"/>
                </a:solidFill>
              </a:rPr>
              <a:t>UnpinCommand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 flipH="1">
            <a:off x="7128550" y="5061504"/>
            <a:ext cx="1439729" cy="24183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 smtClean="0">
                <a:solidFill>
                  <a:srgbClr val="0070C0"/>
                </a:solidFill>
              </a:rPr>
              <a:t>UncompleteCommand</a:t>
            </a:r>
            <a:endParaRPr lang="en-SG" sz="1000" b="1" dirty="0">
              <a:solidFill>
                <a:srgbClr val="0070C0"/>
              </a:solidFill>
            </a:endParaRPr>
          </a:p>
        </p:txBody>
      </p:sp>
      <p:cxnSp>
        <p:nvCxnSpPr>
          <p:cNvPr id="102" name="Elbow Connector 101"/>
          <p:cNvCxnSpPr/>
          <p:nvPr/>
        </p:nvCxnSpPr>
        <p:spPr>
          <a:xfrm rot="16200000" flipH="1">
            <a:off x="6868425" y="4640398"/>
            <a:ext cx="293978" cy="182292"/>
          </a:xfrm>
          <a:prstGeom prst="bentConnector3">
            <a:avLst>
              <a:gd name="adj1" fmla="val 98827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02"/>
          <p:cNvCxnSpPr/>
          <p:nvPr/>
        </p:nvCxnSpPr>
        <p:spPr>
          <a:xfrm rot="16200000" flipH="1">
            <a:off x="6873538" y="4923336"/>
            <a:ext cx="293978" cy="182292"/>
          </a:xfrm>
          <a:prstGeom prst="bentConnector3">
            <a:avLst>
              <a:gd name="adj1" fmla="val 98827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Straight Connector 45"/>
          <p:cNvCxnSpPr>
            <a:stCxn id="66" idx="3"/>
          </p:cNvCxnSpPr>
          <p:nvPr/>
        </p:nvCxnSpPr>
        <p:spPr>
          <a:xfrm flipH="1">
            <a:off x="6923499" y="1417264"/>
            <a:ext cx="235610" cy="208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 flipH="1">
            <a:off x="7114923" y="354990"/>
            <a:ext cx="981696" cy="254943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 smtClean="0">
                <a:solidFill>
                  <a:srgbClr val="0070C0"/>
                </a:solidFill>
              </a:rPr>
              <a:t>AddCommand</a:t>
            </a:r>
            <a:endParaRPr lang="en-SG" sz="1000" b="1" dirty="0">
              <a:solidFill>
                <a:srgbClr val="0070C0"/>
              </a:solidFill>
            </a:endParaRPr>
          </a:p>
        </p:txBody>
      </p:sp>
      <p:cxnSp>
        <p:nvCxnSpPr>
          <p:cNvPr id="64" name="Elbow Connector 63"/>
          <p:cNvCxnSpPr>
            <a:stCxn id="62" idx="3"/>
          </p:cNvCxnSpPr>
          <p:nvPr/>
        </p:nvCxnSpPr>
        <p:spPr>
          <a:xfrm rot="10800000" flipV="1">
            <a:off x="6927439" y="482462"/>
            <a:ext cx="187484" cy="409230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6" name="Rectangle 65"/>
          <p:cNvSpPr/>
          <p:nvPr/>
        </p:nvSpPr>
        <p:spPr>
          <a:xfrm flipH="1">
            <a:off x="7159109" y="1303834"/>
            <a:ext cx="1521073" cy="2268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 smtClean="0">
                <a:solidFill>
                  <a:srgbClr val="0070C0"/>
                </a:solidFill>
              </a:rPr>
              <a:t>ChangePath</a:t>
            </a:r>
            <a:r>
              <a:rPr lang="en-US" sz="1000" b="1" dirty="0" err="1" smtClean="0">
                <a:solidFill>
                  <a:srgbClr val="0070C0"/>
                </a:solidFill>
              </a:rPr>
              <a:t>Command</a:t>
            </a:r>
            <a:endParaRPr lang="en-SG" sz="1000" b="1" dirty="0">
              <a:solidFill>
                <a:srgbClr val="0070C0"/>
              </a:solidFill>
            </a:endParaRPr>
          </a:p>
        </p:txBody>
      </p:sp>
      <p:cxnSp>
        <p:nvCxnSpPr>
          <p:cNvPr id="74" name="Elbow Connector 73"/>
          <p:cNvCxnSpPr/>
          <p:nvPr/>
        </p:nvCxnSpPr>
        <p:spPr>
          <a:xfrm rot="16200000" flipH="1">
            <a:off x="6872758" y="5216429"/>
            <a:ext cx="293978" cy="182292"/>
          </a:xfrm>
          <a:prstGeom prst="bentConnector3">
            <a:avLst>
              <a:gd name="adj1" fmla="val 98827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9" name="Rectangle 78"/>
          <p:cNvSpPr/>
          <p:nvPr/>
        </p:nvSpPr>
        <p:spPr>
          <a:xfrm flipH="1">
            <a:off x="7126386" y="5366520"/>
            <a:ext cx="1288773" cy="202763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 smtClean="0">
                <a:solidFill>
                  <a:srgbClr val="0070C0"/>
                </a:solidFill>
              </a:rPr>
              <a:t>UndoableCommand</a:t>
            </a:r>
            <a:endParaRPr lang="en-SG" sz="1000" b="1" dirty="0">
              <a:solidFill>
                <a:srgbClr val="0070C0"/>
              </a:solidFill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 flipH="1" flipV="1">
            <a:off x="6923499" y="1728726"/>
            <a:ext cx="197149" cy="453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Elbow Connector 89"/>
          <p:cNvCxnSpPr/>
          <p:nvPr/>
        </p:nvCxnSpPr>
        <p:spPr>
          <a:xfrm>
            <a:off x="6927439" y="2342611"/>
            <a:ext cx="180056" cy="142107"/>
          </a:xfrm>
          <a:prstGeom prst="bentConnector3">
            <a:avLst>
              <a:gd name="adj1" fmla="val -784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Straight Connector 90"/>
          <p:cNvCxnSpPr>
            <a:stCxn id="43" idx="3"/>
          </p:cNvCxnSpPr>
          <p:nvPr/>
        </p:nvCxnSpPr>
        <p:spPr>
          <a:xfrm flipH="1" flipV="1">
            <a:off x="6936226" y="2275043"/>
            <a:ext cx="182159" cy="254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 flipH="1">
            <a:off x="7118385" y="3026614"/>
            <a:ext cx="1243692" cy="21235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 smtClean="0">
                <a:solidFill>
                  <a:srgbClr val="0070C0"/>
                </a:solidFill>
              </a:rPr>
              <a:t>SearchCommand</a:t>
            </a:r>
            <a:endParaRPr lang="en-SG" sz="1000" b="1" dirty="0">
              <a:solidFill>
                <a:srgbClr val="0070C0"/>
              </a:solidFill>
            </a:endParaRPr>
          </a:p>
        </p:txBody>
      </p:sp>
      <p:cxnSp>
        <p:nvCxnSpPr>
          <p:cNvPr id="106" name="Elbow Connector 105"/>
          <p:cNvCxnSpPr/>
          <p:nvPr/>
        </p:nvCxnSpPr>
        <p:spPr>
          <a:xfrm rot="16200000" flipH="1">
            <a:off x="6867636" y="5504842"/>
            <a:ext cx="293978" cy="182292"/>
          </a:xfrm>
          <a:prstGeom prst="bentConnector3">
            <a:avLst>
              <a:gd name="adj1" fmla="val 98827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620766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36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Tsang Cheuk Ling</dc:creator>
  <cp:lastModifiedBy>Tsang Cheuk Ling</cp:lastModifiedBy>
  <cp:revision>39</cp:revision>
  <dcterms:created xsi:type="dcterms:W3CDTF">2016-10-13T02:32:25Z</dcterms:created>
  <dcterms:modified xsi:type="dcterms:W3CDTF">2016-11-07T00:35:20Z</dcterms:modified>
</cp:coreProperties>
</file>