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60" d="100"/>
          <a:sy n="160" d="100"/>
        </p:scale>
        <p:origin x="-1344" y="-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19/10/2016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427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19/10/2016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833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19/10/2016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830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19/10/2016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2255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19/10/2016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899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19/10/2016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863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19/10/2016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83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19/10/2016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8435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19/10/2016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458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19/10/2016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6952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19/10/2016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9642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4F62E-E912-4A1A-83B9-DB3440DE70C5}" type="datetimeFigureOut">
              <a:rPr lang="en-SG" smtClean="0"/>
              <a:t>19/10/2016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922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245162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</a:t>
            </a:r>
            <a:endParaRPr lang="en-S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ubtitle 2"/>
          <p:cNvSpPr>
            <a:spLocks noGrp="1"/>
          </p:cNvSpPr>
          <p:nvPr/>
        </p:nvSpPr>
        <p:spPr>
          <a:xfrm>
            <a:off x="2895600" y="39243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347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54353" y="24003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Rectangle 62"/>
          <p:cNvSpPr/>
          <p:nvPr/>
        </p:nvSpPr>
        <p:spPr>
          <a:xfrm flipH="1">
            <a:off x="3382434" y="25340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6" name="Rectangle 45"/>
          <p:cNvSpPr/>
          <p:nvPr/>
        </p:nvSpPr>
        <p:spPr>
          <a:xfrm>
            <a:off x="4830234" y="25340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7" name="Rectangle 45"/>
          <p:cNvSpPr/>
          <p:nvPr/>
        </p:nvSpPr>
        <p:spPr>
          <a:xfrm>
            <a:off x="6582834" y="25340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4830234" y="34671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9" name="Rectangle 45"/>
          <p:cNvSpPr/>
          <p:nvPr/>
        </p:nvSpPr>
        <p:spPr>
          <a:xfrm>
            <a:off x="4636011" y="44748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6" idx="1"/>
          </p:cNvCxnSpPr>
          <p:nvPr/>
        </p:nvCxnSpPr>
        <p:spPr>
          <a:xfrm>
            <a:off x="3992036" y="28100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987804" y="36195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8" idx="0"/>
          </p:cNvCxnSpPr>
          <p:nvPr/>
        </p:nvCxnSpPr>
        <p:spPr>
          <a:xfrm>
            <a:off x="5477934" y="30861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25634" y="28100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miley Face 13"/>
          <p:cNvSpPr/>
          <p:nvPr/>
        </p:nvSpPr>
        <p:spPr>
          <a:xfrm>
            <a:off x="2620434" y="30861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054353" y="32828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8098364" y="28100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lded Corner 16"/>
          <p:cNvSpPr/>
          <p:nvPr/>
        </p:nvSpPr>
        <p:spPr>
          <a:xfrm>
            <a:off x="9097434" y="26289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Folded Corner 17"/>
          <p:cNvSpPr/>
          <p:nvPr/>
        </p:nvSpPr>
        <p:spPr>
          <a:xfrm>
            <a:off x="9190565" y="27051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Cloud 18"/>
          <p:cNvSpPr/>
          <p:nvPr/>
        </p:nvSpPr>
        <p:spPr>
          <a:xfrm>
            <a:off x="4068234" y="17907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20" name="Elbow Connector 19"/>
          <p:cNvCxnSpPr>
            <a:stCxn id="5" idx="0"/>
            <a:endCxn id="19" idx="2"/>
          </p:cNvCxnSpPr>
          <p:nvPr/>
        </p:nvCxnSpPr>
        <p:spPr>
          <a:xfrm rot="5400000" flipH="1" flipV="1">
            <a:off x="3640813" y="21038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62"/>
          <p:cNvSpPr/>
          <p:nvPr/>
        </p:nvSpPr>
        <p:spPr>
          <a:xfrm flipH="1">
            <a:off x="3382434" y="43023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363212" y="40938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515612" y="41048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668012" y="40938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1"/>
          </p:cNvCxnSpPr>
          <p:nvPr/>
        </p:nvCxnSpPr>
        <p:spPr>
          <a:xfrm>
            <a:off x="4161365" y="45878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3867188">
            <a:off x="4161365" y="40979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771899" y="40399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354234" y="32522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9" name="Oval 28"/>
          <p:cNvSpPr/>
          <p:nvPr/>
        </p:nvSpPr>
        <p:spPr>
          <a:xfrm>
            <a:off x="7306734" y="38585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0" name="Elbow Connector 29"/>
          <p:cNvCxnSpPr>
            <a:stCxn id="29" idx="4"/>
            <a:endCxn id="9" idx="3"/>
          </p:cNvCxnSpPr>
          <p:nvPr/>
        </p:nvCxnSpPr>
        <p:spPr>
          <a:xfrm rot="5400000">
            <a:off x="7452803" y="42336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8" idx="4"/>
          </p:cNvCxnSpPr>
          <p:nvPr/>
        </p:nvCxnSpPr>
        <p:spPr>
          <a:xfrm rot="5400000">
            <a:off x="6613739" y="41357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561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letePersonSdFor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876" y="1085084"/>
            <a:ext cx="9482666" cy="425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686800" y="3433157"/>
            <a:ext cx="1371600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500" dirty="0" err="1" smtClean="0">
                <a:solidFill>
                  <a:srgbClr val="7030A0"/>
                </a:solidFill>
              </a:rPr>
              <a:t>deleteTask</a:t>
            </a:r>
            <a:r>
              <a:rPr lang="en-US" sz="1500" dirty="0" smtClean="0">
                <a:solidFill>
                  <a:srgbClr val="7030A0"/>
                </a:solidFill>
              </a:rPr>
              <a:t>(p)</a:t>
            </a:r>
            <a:endParaRPr lang="en-SG" sz="15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621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2063593" y="464007"/>
            <a:ext cx="6697914" cy="450841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3752" y="981199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flipH="1">
            <a:off x="7128393" y="665517"/>
            <a:ext cx="999131" cy="28712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err="1" smtClean="0">
                <a:solidFill>
                  <a:srgbClr val="0070C0"/>
                </a:solidFill>
              </a:rPr>
              <a:t>AddCommand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63022" y="2195979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"/>
          <p:cNvCxnSpPr>
            <a:endCxn id="4" idx="3"/>
          </p:cNvCxnSpPr>
          <p:nvPr/>
        </p:nvCxnSpPr>
        <p:spPr>
          <a:xfrm rot="10800000">
            <a:off x="4137388" y="1154579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7"/>
          <p:cNvSpPr/>
          <p:nvPr/>
        </p:nvSpPr>
        <p:spPr>
          <a:xfrm rot="5400000" flipV="1">
            <a:off x="6511192" y="2245571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8"/>
          <p:cNvCxnSpPr>
            <a:endCxn id="4" idx="1"/>
          </p:cNvCxnSpPr>
          <p:nvPr/>
        </p:nvCxnSpPr>
        <p:spPr>
          <a:xfrm>
            <a:off x="2624204" y="1151719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2221782" y="5274583"/>
            <a:ext cx="6288315" cy="32804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flipH="1">
            <a:off x="7132526" y="1352984"/>
            <a:ext cx="999131" cy="287958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err="1" smtClean="0">
                <a:solidFill>
                  <a:srgbClr val="0070C0"/>
                </a:solidFill>
              </a:rPr>
              <a:t>ClearCommand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7114924" y="2032901"/>
            <a:ext cx="1011221" cy="21707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err="1" smtClean="0">
                <a:solidFill>
                  <a:srgbClr val="0070C0"/>
                </a:solidFill>
              </a:rPr>
              <a:t>ExitCommand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63489" y="219808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4" name="Elbow Connector 13"/>
          <p:cNvCxnSpPr/>
          <p:nvPr/>
        </p:nvCxnSpPr>
        <p:spPr>
          <a:xfrm rot="5400000">
            <a:off x="6327192" y="1473333"/>
            <a:ext cx="1375768" cy="173417"/>
          </a:xfrm>
          <a:prstGeom prst="bentConnector3">
            <a:avLst>
              <a:gd name="adj1" fmla="val 924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" name="Rectangle 16"/>
          <p:cNvSpPr/>
          <p:nvPr/>
        </p:nvSpPr>
        <p:spPr>
          <a:xfrm>
            <a:off x="4475632" y="2198518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Elbow Connector 17"/>
          <p:cNvCxnSpPr>
            <a:stCxn id="6" idx="3"/>
            <a:endCxn id="17" idx="1"/>
          </p:cNvCxnSpPr>
          <p:nvPr/>
        </p:nvCxnSpPr>
        <p:spPr>
          <a:xfrm>
            <a:off x="4056657" y="2369359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" name="Straight Arrow Connector 18"/>
          <p:cNvCxnSpPr>
            <a:stCxn id="13" idx="2"/>
          </p:cNvCxnSpPr>
          <p:nvPr/>
        </p:nvCxnSpPr>
        <p:spPr>
          <a:xfrm>
            <a:off x="6149511" y="2544840"/>
            <a:ext cx="16579" cy="2729743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0" name="Rectangle 19"/>
          <p:cNvSpPr/>
          <p:nvPr/>
        </p:nvSpPr>
        <p:spPr>
          <a:xfrm rot="16200000">
            <a:off x="1904006" y="1293561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1" name="Isosceles Triangle 20"/>
          <p:cNvSpPr/>
          <p:nvPr/>
        </p:nvSpPr>
        <p:spPr>
          <a:xfrm>
            <a:off x="2306843" y="2013759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2" name="Elbow Connector 21"/>
          <p:cNvCxnSpPr>
            <a:stCxn id="6" idx="1"/>
            <a:endCxn id="21" idx="3"/>
          </p:cNvCxnSpPr>
          <p:nvPr/>
        </p:nvCxnSpPr>
        <p:spPr>
          <a:xfrm rot="10800000">
            <a:off x="2442096" y="2189283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22"/>
          <p:cNvCxnSpPr>
            <a:stCxn id="17" idx="3"/>
            <a:endCxn id="13" idx="1"/>
          </p:cNvCxnSpPr>
          <p:nvPr/>
        </p:nvCxnSpPr>
        <p:spPr>
          <a:xfrm flipV="1">
            <a:off x="5061082" y="2371460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23"/>
          <p:cNvCxnSpPr>
            <a:stCxn id="6" idx="2"/>
          </p:cNvCxnSpPr>
          <p:nvPr/>
        </p:nvCxnSpPr>
        <p:spPr>
          <a:xfrm flipH="1">
            <a:off x="3504835" y="2542739"/>
            <a:ext cx="5005" cy="2731844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24"/>
          <p:cNvCxnSpPr/>
          <p:nvPr/>
        </p:nvCxnSpPr>
        <p:spPr>
          <a:xfrm>
            <a:off x="1841115" y="1417264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6" name="Elbow Connector 25"/>
          <p:cNvCxnSpPr>
            <a:stCxn id="6" idx="0"/>
            <a:endCxn id="13" idx="0"/>
          </p:cNvCxnSpPr>
          <p:nvPr/>
        </p:nvCxnSpPr>
        <p:spPr>
          <a:xfrm rot="16200000" flipH="1">
            <a:off x="4828624" y="877194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7" name="Group 26"/>
          <p:cNvGrpSpPr/>
          <p:nvPr/>
        </p:nvGrpSpPr>
        <p:grpSpPr>
          <a:xfrm>
            <a:off x="5012387" y="1766994"/>
            <a:ext cx="889000" cy="230832"/>
            <a:chOff x="2895600" y="807932"/>
            <a:chExt cx="889000" cy="230832"/>
          </a:xfrm>
        </p:grpSpPr>
        <p:sp>
          <p:nvSpPr>
            <p:cNvPr id="39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0" name="Isosceles Triangle 39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921320" y="944727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/>
            </a:p>
          </p:txBody>
        </p:sp>
      </p:grpSp>
      <p:sp>
        <p:nvSpPr>
          <p:cNvPr id="29" name="TextBox 38"/>
          <p:cNvSpPr txBox="1"/>
          <p:nvPr/>
        </p:nvSpPr>
        <p:spPr>
          <a:xfrm>
            <a:off x="4157984" y="855623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30" name="TextBox 39"/>
          <p:cNvSpPr txBox="1"/>
          <p:nvPr/>
        </p:nvSpPr>
        <p:spPr>
          <a:xfrm>
            <a:off x="4289100" y="2132473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986404" y="2394759"/>
            <a:ext cx="685800" cy="230832"/>
            <a:chOff x="2797314" y="807932"/>
            <a:chExt cx="685800" cy="230832"/>
          </a:xfrm>
        </p:grpSpPr>
        <p:sp>
          <p:nvSpPr>
            <p:cNvPr id="35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6" name="Isosceles Triangle 35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/>
            </a:p>
          </p:txBody>
        </p:sp>
      </p:grpSp>
      <p:sp>
        <p:nvSpPr>
          <p:cNvPr id="32" name="Rectangle 31"/>
          <p:cNvSpPr/>
          <p:nvPr/>
        </p:nvSpPr>
        <p:spPr>
          <a:xfrm flipH="1">
            <a:off x="7140161" y="1028263"/>
            <a:ext cx="1088836" cy="26745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err="1" smtClean="0">
                <a:solidFill>
                  <a:srgbClr val="0070C0"/>
                </a:solidFill>
              </a:rPr>
              <a:t>DeleteCommand</a:t>
            </a:r>
            <a:endParaRPr lang="en-SG" sz="1000" b="1" dirty="0">
              <a:solidFill>
                <a:srgbClr val="0070C0"/>
              </a:solidFill>
            </a:endParaRPr>
          </a:p>
        </p:txBody>
      </p:sp>
      <p:cxnSp>
        <p:nvCxnSpPr>
          <p:cNvPr id="33" name="Elbow Connector 32"/>
          <p:cNvCxnSpPr/>
          <p:nvPr/>
        </p:nvCxnSpPr>
        <p:spPr>
          <a:xfrm flipV="1">
            <a:off x="6720938" y="1124119"/>
            <a:ext cx="409774" cy="120921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4" name="Elbow Connector 33"/>
          <p:cNvCxnSpPr/>
          <p:nvPr/>
        </p:nvCxnSpPr>
        <p:spPr>
          <a:xfrm rot="5400000" flipH="1" flipV="1">
            <a:off x="2755000" y="1748131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42"/>
          <p:cNvSpPr/>
          <p:nvPr/>
        </p:nvSpPr>
        <p:spPr>
          <a:xfrm flipH="1">
            <a:off x="7122151" y="2337421"/>
            <a:ext cx="1003993" cy="2320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err="1" smtClean="0">
                <a:solidFill>
                  <a:srgbClr val="0070C0"/>
                </a:solidFill>
              </a:rPr>
              <a:t>HelpCommand</a:t>
            </a:r>
            <a:endParaRPr lang="en-SG" sz="1000" b="1" dirty="0">
              <a:solidFill>
                <a:srgbClr val="0070C0"/>
              </a:solidFill>
            </a:endParaRPr>
          </a:p>
        </p:txBody>
      </p:sp>
      <p:cxnSp>
        <p:nvCxnSpPr>
          <p:cNvPr id="44" name="Elbow Connector 43"/>
          <p:cNvCxnSpPr/>
          <p:nvPr/>
        </p:nvCxnSpPr>
        <p:spPr>
          <a:xfrm>
            <a:off x="6927891" y="2326480"/>
            <a:ext cx="180056" cy="142107"/>
          </a:xfrm>
          <a:prstGeom prst="bentConnector3">
            <a:avLst>
              <a:gd name="adj1" fmla="val -784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7" name="Elbow Connector 56"/>
          <p:cNvCxnSpPr/>
          <p:nvPr/>
        </p:nvCxnSpPr>
        <p:spPr>
          <a:xfrm rot="16200000" flipH="1">
            <a:off x="6859646" y="2547655"/>
            <a:ext cx="318478" cy="178124"/>
          </a:xfrm>
          <a:prstGeom prst="bentConnector3">
            <a:avLst>
              <a:gd name="adj1" fmla="val 103678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8" name="Rectangle 57"/>
          <p:cNvSpPr/>
          <p:nvPr/>
        </p:nvSpPr>
        <p:spPr>
          <a:xfrm flipH="1">
            <a:off x="7128550" y="2689777"/>
            <a:ext cx="1243692" cy="212357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err="1" smtClean="0">
                <a:solidFill>
                  <a:srgbClr val="0070C0"/>
                </a:solidFill>
              </a:rPr>
              <a:t>IncorrectCommand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 flipH="1">
            <a:off x="7126614" y="3024857"/>
            <a:ext cx="1243692" cy="212357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err="1" smtClean="0">
                <a:solidFill>
                  <a:srgbClr val="0070C0"/>
                </a:solidFill>
              </a:rPr>
              <a:t>ListCommand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 flipH="1">
            <a:off x="7129529" y="3310777"/>
            <a:ext cx="1243692" cy="212357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err="1" smtClean="0">
                <a:solidFill>
                  <a:srgbClr val="0070C0"/>
                </a:solidFill>
              </a:rPr>
              <a:t>SelectCommand</a:t>
            </a:r>
            <a:endParaRPr lang="en-SG" sz="1000" b="1" dirty="0">
              <a:solidFill>
                <a:srgbClr val="0070C0"/>
              </a:solidFill>
            </a:endParaRPr>
          </a:p>
        </p:txBody>
      </p:sp>
      <p:cxnSp>
        <p:nvCxnSpPr>
          <p:cNvPr id="87" name="Elbow Connector 86"/>
          <p:cNvCxnSpPr/>
          <p:nvPr/>
        </p:nvCxnSpPr>
        <p:spPr>
          <a:xfrm rot="5400000" flipH="1" flipV="1">
            <a:off x="6606530" y="1818962"/>
            <a:ext cx="844018" cy="200021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03"/>
          <p:cNvCxnSpPr>
            <a:endCxn id="72" idx="3"/>
          </p:cNvCxnSpPr>
          <p:nvPr/>
        </p:nvCxnSpPr>
        <p:spPr>
          <a:xfrm rot="16200000" flipH="1">
            <a:off x="6851900" y="2856321"/>
            <a:ext cx="350705" cy="198724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/>
          <p:nvPr/>
        </p:nvCxnSpPr>
        <p:spPr>
          <a:xfrm rot="16200000" flipH="1">
            <a:off x="6874045" y="3185596"/>
            <a:ext cx="293978" cy="182292"/>
          </a:xfrm>
          <a:prstGeom prst="bentConnector3">
            <a:avLst>
              <a:gd name="adj1" fmla="val 98827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Elbow Connector 110"/>
          <p:cNvCxnSpPr/>
          <p:nvPr/>
        </p:nvCxnSpPr>
        <p:spPr>
          <a:xfrm rot="5400000" flipH="1" flipV="1">
            <a:off x="6733441" y="1949653"/>
            <a:ext cx="547954" cy="154918"/>
          </a:xfrm>
          <a:prstGeom prst="bentConnector3">
            <a:avLst>
              <a:gd name="adj1" fmla="val 9754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3" name="Rectangle 112"/>
          <p:cNvSpPr/>
          <p:nvPr/>
        </p:nvSpPr>
        <p:spPr>
          <a:xfrm flipH="1">
            <a:off x="7100967" y="1725472"/>
            <a:ext cx="1243692" cy="212357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err="1" smtClean="0">
                <a:solidFill>
                  <a:srgbClr val="0070C0"/>
                </a:solidFill>
              </a:rPr>
              <a:t>FindCommand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 flipH="1">
            <a:off x="7114924" y="3605696"/>
            <a:ext cx="1243692" cy="212357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err="1" smtClean="0">
                <a:solidFill>
                  <a:srgbClr val="0070C0"/>
                </a:solidFill>
              </a:rPr>
              <a:t>UpdateCommand</a:t>
            </a:r>
            <a:endParaRPr lang="en-SG" sz="1000" b="1" dirty="0">
              <a:solidFill>
                <a:srgbClr val="0070C0"/>
              </a:solidFill>
            </a:endParaRPr>
          </a:p>
        </p:txBody>
      </p:sp>
      <p:cxnSp>
        <p:nvCxnSpPr>
          <p:cNvPr id="119" name="Elbow Connector 118"/>
          <p:cNvCxnSpPr/>
          <p:nvPr/>
        </p:nvCxnSpPr>
        <p:spPr>
          <a:xfrm rot="16200000" flipH="1">
            <a:off x="6873174" y="3482934"/>
            <a:ext cx="293978" cy="182292"/>
          </a:xfrm>
          <a:prstGeom prst="bentConnector3">
            <a:avLst>
              <a:gd name="adj1" fmla="val 98827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6874045" y="3776293"/>
            <a:ext cx="293978" cy="182292"/>
          </a:xfrm>
          <a:prstGeom prst="bentConnector3">
            <a:avLst>
              <a:gd name="adj1" fmla="val 98827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3" name="Rectangle 52"/>
          <p:cNvSpPr/>
          <p:nvPr/>
        </p:nvSpPr>
        <p:spPr>
          <a:xfrm flipH="1">
            <a:off x="7128550" y="3917795"/>
            <a:ext cx="1243692" cy="212357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err="1" smtClean="0">
                <a:solidFill>
                  <a:srgbClr val="0070C0"/>
                </a:solidFill>
              </a:rPr>
              <a:t>Complete</a:t>
            </a:r>
            <a:r>
              <a:rPr lang="en-US" sz="1000" b="1" dirty="0" err="1" smtClean="0">
                <a:solidFill>
                  <a:srgbClr val="0070C0"/>
                </a:solidFill>
              </a:rPr>
              <a:t>Command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 flipH="1">
            <a:off x="7114924" y="4229866"/>
            <a:ext cx="1243692" cy="212357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err="1" smtClean="0">
                <a:solidFill>
                  <a:srgbClr val="0070C0"/>
                </a:solidFill>
              </a:rPr>
              <a:t>Pin</a:t>
            </a:r>
            <a:r>
              <a:rPr lang="en-US" sz="1000" b="1" dirty="0" err="1" smtClean="0">
                <a:solidFill>
                  <a:srgbClr val="0070C0"/>
                </a:solidFill>
              </a:rPr>
              <a:t>Command</a:t>
            </a:r>
            <a:endParaRPr lang="en-SG" sz="1000" b="1" dirty="0">
              <a:solidFill>
                <a:srgbClr val="0070C0"/>
              </a:solidFill>
            </a:endParaRPr>
          </a:p>
        </p:txBody>
      </p:sp>
      <p:cxnSp>
        <p:nvCxnSpPr>
          <p:cNvPr id="55" name="Elbow Connector 54"/>
          <p:cNvCxnSpPr/>
          <p:nvPr/>
        </p:nvCxnSpPr>
        <p:spPr>
          <a:xfrm rot="16200000" flipH="1">
            <a:off x="6872441" y="4072628"/>
            <a:ext cx="293978" cy="182292"/>
          </a:xfrm>
          <a:prstGeom prst="bentConnector3">
            <a:avLst>
              <a:gd name="adj1" fmla="val 98827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55"/>
          <p:cNvSpPr/>
          <p:nvPr/>
        </p:nvSpPr>
        <p:spPr>
          <a:xfrm flipH="1">
            <a:off x="7128550" y="4519187"/>
            <a:ext cx="1243692" cy="212357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err="1" smtClean="0">
                <a:solidFill>
                  <a:srgbClr val="0070C0"/>
                </a:solidFill>
              </a:rPr>
              <a:t>UndoCommand</a:t>
            </a:r>
            <a:endParaRPr lang="en-SG" sz="1000" b="1" dirty="0">
              <a:solidFill>
                <a:srgbClr val="0070C0"/>
              </a:solidFill>
            </a:endParaRPr>
          </a:p>
        </p:txBody>
      </p:sp>
      <p:cxnSp>
        <p:nvCxnSpPr>
          <p:cNvPr id="59" name="Elbow Connector 58"/>
          <p:cNvCxnSpPr/>
          <p:nvPr/>
        </p:nvCxnSpPr>
        <p:spPr>
          <a:xfrm rot="16200000" flipH="1">
            <a:off x="6872758" y="4363853"/>
            <a:ext cx="293978" cy="182292"/>
          </a:xfrm>
          <a:prstGeom prst="bentConnector3">
            <a:avLst>
              <a:gd name="adj1" fmla="val 98827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3" name="Elbow Connector 62"/>
          <p:cNvCxnSpPr/>
          <p:nvPr/>
        </p:nvCxnSpPr>
        <p:spPr>
          <a:xfrm>
            <a:off x="6929399" y="2009897"/>
            <a:ext cx="180056" cy="142107"/>
          </a:xfrm>
          <a:prstGeom prst="bentConnector3">
            <a:avLst>
              <a:gd name="adj1" fmla="val -784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620766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2455519" y="1930399"/>
            <a:ext cx="8143208" cy="3289993"/>
          </a:xfrm>
          <a:prstGeom prst="roundRect">
            <a:avLst>
              <a:gd name="adj" fmla="val 3484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12834" y="33616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3019617" y="30718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5"/>
          <p:cNvCxnSpPr>
            <a:stCxn id="12" idx="3"/>
            <a:endCxn id="24" idx="2"/>
          </p:cNvCxnSpPr>
          <p:nvPr/>
        </p:nvCxnSpPr>
        <p:spPr>
          <a:xfrm flipV="1">
            <a:off x="7812654" y="34080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" name="Elbow Connector 6"/>
          <p:cNvCxnSpPr>
            <a:stCxn id="5" idx="1"/>
          </p:cNvCxnSpPr>
          <p:nvPr/>
        </p:nvCxnSpPr>
        <p:spPr>
          <a:xfrm rot="5400000" flipH="1" flipV="1">
            <a:off x="5695719" y="12841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Rectangle 7"/>
          <p:cNvSpPr/>
          <p:nvPr/>
        </p:nvSpPr>
        <p:spPr>
          <a:xfrm rot="16200000">
            <a:off x="2291856" y="30644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Isosceles Triangle 8"/>
          <p:cNvSpPr/>
          <p:nvPr/>
        </p:nvSpPr>
        <p:spPr>
          <a:xfrm rot="16200000">
            <a:off x="2962564" y="31554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050"/>
          </a:p>
        </p:txBody>
      </p:sp>
      <p:cxnSp>
        <p:nvCxnSpPr>
          <p:cNvPr id="10" name="Straight Arrow Connector 9"/>
          <p:cNvCxnSpPr>
            <a:stCxn id="24" idx="0"/>
            <a:endCxn id="27" idx="2"/>
          </p:cNvCxnSpPr>
          <p:nvPr/>
        </p:nvCxnSpPr>
        <p:spPr>
          <a:xfrm flipV="1">
            <a:off x="8003424" y="2835544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" name="Straight Arrow Connector 10"/>
          <p:cNvCxnSpPr>
            <a:stCxn id="15" idx="3"/>
            <a:endCxn id="4" idx="1"/>
          </p:cNvCxnSpPr>
          <p:nvPr/>
        </p:nvCxnSpPr>
        <p:spPr>
          <a:xfrm>
            <a:off x="3992024" y="35297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" name="Isosceles Triangle 11"/>
          <p:cNvSpPr/>
          <p:nvPr/>
        </p:nvSpPr>
        <p:spPr>
          <a:xfrm rot="5400000" flipV="1">
            <a:off x="7589640" y="37260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3" name="Elbow Connector 12"/>
          <p:cNvCxnSpPr/>
          <p:nvPr/>
        </p:nvCxnSpPr>
        <p:spPr>
          <a:xfrm>
            <a:off x="2245745" y="32432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" name="Straight Connector 13"/>
          <p:cNvCxnSpPr>
            <a:stCxn id="9" idx="3"/>
          </p:cNvCxnSpPr>
          <p:nvPr/>
        </p:nvCxnSpPr>
        <p:spPr>
          <a:xfrm flipV="1">
            <a:off x="3185578" y="32432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" name="Flowchart: Decision 14"/>
          <p:cNvSpPr/>
          <p:nvPr/>
        </p:nvSpPr>
        <p:spPr>
          <a:xfrm>
            <a:off x="3755976" y="34430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50"/>
          </a:p>
        </p:txBody>
      </p:sp>
      <p:sp>
        <p:nvSpPr>
          <p:cNvPr id="16" name="Rectangle 15"/>
          <p:cNvSpPr/>
          <p:nvPr/>
        </p:nvSpPr>
        <p:spPr>
          <a:xfrm>
            <a:off x="4215144" y="28306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7" name="Straight Arrow Connector 16"/>
          <p:cNvCxnSpPr>
            <a:stCxn id="18" idx="3"/>
            <a:endCxn id="16" idx="1"/>
          </p:cNvCxnSpPr>
          <p:nvPr/>
        </p:nvCxnSpPr>
        <p:spPr>
          <a:xfrm>
            <a:off x="3994334" y="29987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Flowchart: Decision 17"/>
          <p:cNvSpPr/>
          <p:nvPr/>
        </p:nvSpPr>
        <p:spPr>
          <a:xfrm>
            <a:off x="3758286" y="29120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50"/>
          </a:p>
        </p:txBody>
      </p:sp>
      <p:sp>
        <p:nvSpPr>
          <p:cNvPr id="19" name="Rectangle 18"/>
          <p:cNvSpPr/>
          <p:nvPr/>
        </p:nvSpPr>
        <p:spPr>
          <a:xfrm>
            <a:off x="5822671" y="30505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0" name="Flowchart: Decision 19"/>
          <p:cNvSpPr/>
          <p:nvPr/>
        </p:nvSpPr>
        <p:spPr>
          <a:xfrm>
            <a:off x="5319957" y="28771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50"/>
          </a:p>
        </p:txBody>
      </p:sp>
      <p:cxnSp>
        <p:nvCxnSpPr>
          <p:cNvPr id="21" name="Elbow Connector 20"/>
          <p:cNvCxnSpPr>
            <a:stCxn id="20" idx="3"/>
            <a:endCxn id="19" idx="1"/>
          </p:cNvCxnSpPr>
          <p:nvPr/>
        </p:nvCxnSpPr>
        <p:spPr>
          <a:xfrm>
            <a:off x="5556005" y="29638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21"/>
          <p:cNvSpPr/>
          <p:nvPr/>
        </p:nvSpPr>
        <p:spPr>
          <a:xfrm>
            <a:off x="5838858" y="24837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3" name="Elbow Connector 22"/>
          <p:cNvCxnSpPr>
            <a:stCxn id="20" idx="3"/>
            <a:endCxn id="22" idx="1"/>
          </p:cNvCxnSpPr>
          <p:nvPr/>
        </p:nvCxnSpPr>
        <p:spPr>
          <a:xfrm flipV="1">
            <a:off x="5556005" y="26571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4" name="Rectangle 23"/>
          <p:cNvSpPr/>
          <p:nvPr/>
        </p:nvSpPr>
        <p:spPr>
          <a:xfrm>
            <a:off x="7649331" y="30612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5" name="Flowchart: Decision 24"/>
          <p:cNvSpPr/>
          <p:nvPr/>
        </p:nvSpPr>
        <p:spPr>
          <a:xfrm>
            <a:off x="6978881" y="31471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50"/>
          </a:p>
        </p:txBody>
      </p:sp>
      <p:cxnSp>
        <p:nvCxnSpPr>
          <p:cNvPr id="26" name="Elbow Connector 25"/>
          <p:cNvCxnSpPr>
            <a:stCxn id="25" idx="3"/>
            <a:endCxn id="24" idx="1"/>
          </p:cNvCxnSpPr>
          <p:nvPr/>
        </p:nvCxnSpPr>
        <p:spPr>
          <a:xfrm>
            <a:off x="7214929" y="32338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7" name="Rectangle 26"/>
          <p:cNvSpPr/>
          <p:nvPr/>
        </p:nvSpPr>
        <p:spPr>
          <a:xfrm>
            <a:off x="7650943" y="24887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8" name="Flowchart: Decision 27"/>
          <p:cNvSpPr/>
          <p:nvPr/>
        </p:nvSpPr>
        <p:spPr>
          <a:xfrm>
            <a:off x="7008201" y="25746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50"/>
          </a:p>
        </p:txBody>
      </p:sp>
      <p:cxnSp>
        <p:nvCxnSpPr>
          <p:cNvPr id="29" name="Elbow Connector 28"/>
          <p:cNvCxnSpPr>
            <a:stCxn id="28" idx="3"/>
            <a:endCxn id="27" idx="1"/>
          </p:cNvCxnSpPr>
          <p:nvPr/>
        </p:nvCxnSpPr>
        <p:spPr>
          <a:xfrm>
            <a:off x="7244249" y="26613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0" name="Rectangle 29"/>
          <p:cNvSpPr/>
          <p:nvPr/>
        </p:nvSpPr>
        <p:spPr>
          <a:xfrm>
            <a:off x="6463911" y="36322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048050" y="2767438"/>
            <a:ext cx="852407" cy="317968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openTime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32" name="Flowchart: Decision 31"/>
          <p:cNvSpPr/>
          <p:nvPr/>
        </p:nvSpPr>
        <p:spPr>
          <a:xfrm>
            <a:off x="8377601" y="31514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50"/>
          </a:p>
        </p:txBody>
      </p:sp>
      <p:cxnSp>
        <p:nvCxnSpPr>
          <p:cNvPr id="33" name="Elbow Connector 32"/>
          <p:cNvCxnSpPr>
            <a:stCxn id="32" idx="3"/>
            <a:endCxn id="31" idx="1"/>
          </p:cNvCxnSpPr>
          <p:nvPr/>
        </p:nvCxnSpPr>
        <p:spPr>
          <a:xfrm flipV="1">
            <a:off x="8613649" y="2926422"/>
            <a:ext cx="434401" cy="31166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4" name="Rectangle 33"/>
          <p:cNvSpPr/>
          <p:nvPr/>
        </p:nvSpPr>
        <p:spPr>
          <a:xfrm>
            <a:off x="9048051" y="3090416"/>
            <a:ext cx="94414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closeTime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35" name="Elbow Connector 34"/>
          <p:cNvCxnSpPr>
            <a:stCxn id="32" idx="3"/>
            <a:endCxn id="34" idx="1"/>
          </p:cNvCxnSpPr>
          <p:nvPr/>
        </p:nvCxnSpPr>
        <p:spPr>
          <a:xfrm flipV="1">
            <a:off x="8613649" y="32333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6" name="Rectangle 35"/>
          <p:cNvSpPr/>
          <p:nvPr/>
        </p:nvSpPr>
        <p:spPr>
          <a:xfrm>
            <a:off x="9048050" y="3413394"/>
            <a:ext cx="915691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isComplete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37" name="Elbow Connector 36"/>
          <p:cNvCxnSpPr>
            <a:stCxn id="32" idx="3"/>
            <a:endCxn id="36" idx="1"/>
          </p:cNvCxnSpPr>
          <p:nvPr/>
        </p:nvCxnSpPr>
        <p:spPr>
          <a:xfrm>
            <a:off x="8613649" y="3238091"/>
            <a:ext cx="434401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8" name="Rectangle 37"/>
          <p:cNvSpPr/>
          <p:nvPr/>
        </p:nvSpPr>
        <p:spPr>
          <a:xfrm>
            <a:off x="9048051" y="3736371"/>
            <a:ext cx="94414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isImportant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39" name="Elbow Connector 38"/>
          <p:cNvCxnSpPr>
            <a:stCxn id="32" idx="3"/>
            <a:endCxn id="38" idx="1"/>
          </p:cNvCxnSpPr>
          <p:nvPr/>
        </p:nvCxnSpPr>
        <p:spPr>
          <a:xfrm>
            <a:off x="8613649" y="32380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0" name="Elbow Connector 39"/>
          <p:cNvCxnSpPr>
            <a:stCxn id="41" idx="3"/>
          </p:cNvCxnSpPr>
          <p:nvPr/>
        </p:nvCxnSpPr>
        <p:spPr>
          <a:xfrm rot="16200000" flipH="1">
            <a:off x="4614975" y="26886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1" name="Isosceles Triangle 40"/>
          <p:cNvSpPr/>
          <p:nvPr/>
        </p:nvSpPr>
        <p:spPr>
          <a:xfrm rot="10800000" flipV="1">
            <a:off x="4626635" y="23661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995957" y="20096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43" name="TextBox 113"/>
          <p:cNvSpPr txBox="1"/>
          <p:nvPr/>
        </p:nvSpPr>
        <p:spPr>
          <a:xfrm rot="16200000">
            <a:off x="7917008" y="37177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393054" y="44426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5" name="Elbow Connector 44"/>
          <p:cNvCxnSpPr>
            <a:stCxn id="8" idx="1"/>
            <a:endCxn id="44" idx="1"/>
          </p:cNvCxnSpPr>
          <p:nvPr/>
        </p:nvCxnSpPr>
        <p:spPr>
          <a:xfrm rot="16200000" flipH="1">
            <a:off x="2700129" y="39231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563618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2516763" y="2392129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3063580" y="2755800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0" name="Rectangle 29"/>
          <p:cNvSpPr/>
          <p:nvPr/>
        </p:nvSpPr>
        <p:spPr>
          <a:xfrm>
            <a:off x="2991572" y="3106495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740486" y="2395816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5287303" y="2759487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3" name="Rectangle 32"/>
          <p:cNvSpPr/>
          <p:nvPr/>
        </p:nvSpPr>
        <p:spPr>
          <a:xfrm>
            <a:off x="5215295" y="3217680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721686" y="2392129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7268503" y="2755800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6" name="Rectangle 35"/>
          <p:cNvSpPr/>
          <p:nvPr/>
        </p:nvSpPr>
        <p:spPr>
          <a:xfrm>
            <a:off x="7196495" y="3322611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871721" y="3110182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23"/>
          <p:cNvSpPr txBox="1"/>
          <p:nvPr/>
        </p:nvSpPr>
        <p:spPr>
          <a:xfrm>
            <a:off x="1871721" y="3130083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43972" y="3217681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25"/>
          <p:cNvSpPr txBox="1"/>
          <p:nvPr/>
        </p:nvSpPr>
        <p:spPr>
          <a:xfrm>
            <a:off x="3571075" y="323758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359311" y="3322612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28"/>
          <p:cNvSpPr txBox="1"/>
          <p:nvPr/>
        </p:nvSpPr>
        <p:spPr>
          <a:xfrm>
            <a:off x="5704675" y="3326786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 smtClean="0">
                <a:solidFill>
                  <a:srgbClr val="7030A0"/>
                </a:solidFill>
              </a:rPr>
              <a:t>deleteTask</a:t>
            </a:r>
            <a:r>
              <a:rPr lang="en-US" sz="1400" dirty="0" smtClean="0">
                <a:solidFill>
                  <a:srgbClr val="7030A0"/>
                </a:solidFill>
              </a:rPr>
              <a:t>(p)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43" name="TextBox 32"/>
          <p:cNvSpPr txBox="1"/>
          <p:nvPr/>
        </p:nvSpPr>
        <p:spPr>
          <a:xfrm>
            <a:off x="7478933" y="3471859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5359311" y="3974884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143972" y="4050205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795521" y="4126405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9101103" y="2375454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10021705" y="2728508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9949697" y="3745405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7348895" y="3745405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7348895" y="3922192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1719297" y="2883875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grpSp>
        <p:nvGrpSpPr>
          <p:cNvPr id="53" name="Actor"/>
          <p:cNvGrpSpPr/>
          <p:nvPr/>
        </p:nvGrpSpPr>
        <p:grpSpPr>
          <a:xfrm>
            <a:off x="1524961" y="2278804"/>
            <a:ext cx="324037" cy="573410"/>
            <a:chOff x="3239901" y="4149080"/>
            <a:chExt cx="648072" cy="1146820"/>
          </a:xfrm>
        </p:grpSpPr>
        <p:sp>
          <p:nvSpPr>
            <p:cNvPr id="54" name="Flowchart: Connector 53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/>
            </a:p>
          </p:txBody>
        </p:sp>
        <p:cxnSp>
          <p:nvCxnSpPr>
            <p:cNvPr id="55" name="Straight Connector 54"/>
            <p:cNvCxnSpPr>
              <a:stCxn id="54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56" name="Freeform 55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245721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987397" y="2514173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9534214" y="2877844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" name="Rectangle 4"/>
          <p:cNvSpPr/>
          <p:nvPr/>
        </p:nvSpPr>
        <p:spPr>
          <a:xfrm>
            <a:off x="9462206" y="3571513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" name="TextBox 61"/>
          <p:cNvSpPr txBox="1"/>
          <p:nvPr/>
        </p:nvSpPr>
        <p:spPr>
          <a:xfrm>
            <a:off x="3427313" y="3033525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143948" y="3858922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408365" y="2531084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073950" y="2884138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" name="Rectangle 9"/>
          <p:cNvSpPr/>
          <p:nvPr/>
        </p:nvSpPr>
        <p:spPr>
          <a:xfrm>
            <a:off x="6001942" y="3307071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96148" y="3307071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92861" y="4343828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43948" y="3576865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73"/>
          <p:cNvSpPr txBox="1"/>
          <p:nvPr/>
        </p:nvSpPr>
        <p:spPr>
          <a:xfrm>
            <a:off x="6653549" y="3301762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handleTaskManagerChangedEvent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38853" y="2514173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2885670" y="2877844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7" name="Rectangle 16"/>
          <p:cNvSpPr/>
          <p:nvPr/>
        </p:nvSpPr>
        <p:spPr>
          <a:xfrm>
            <a:off x="2813662" y="3906323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966062" y="4179451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966062" y="3906323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49"/>
          <p:cNvSpPr txBox="1"/>
          <p:nvPr/>
        </p:nvSpPr>
        <p:spPr>
          <a:xfrm>
            <a:off x="3033495" y="3631220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 smtClean="0">
                <a:solidFill>
                  <a:srgbClr val="00B050"/>
                </a:solidFill>
              </a:rPr>
              <a:t>handleTaskManagerChangedEvent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645353" y="3847883"/>
            <a:ext cx="217349" cy="270072"/>
            <a:chOff x="1028134" y="5612032"/>
            <a:chExt cx="217349" cy="270072"/>
          </a:xfrm>
        </p:grpSpPr>
        <p:sp>
          <p:nvSpPr>
            <p:cNvPr id="27" name="Freeform 26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22" name="TextBox 56"/>
          <p:cNvSpPr txBox="1"/>
          <p:nvPr/>
        </p:nvSpPr>
        <p:spPr>
          <a:xfrm>
            <a:off x="1811781" y="3680422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 flipH="1">
            <a:off x="9554061" y="3571513"/>
            <a:ext cx="217349" cy="270072"/>
            <a:chOff x="1028134" y="5612032"/>
            <a:chExt cx="217349" cy="270072"/>
          </a:xfrm>
        </p:grpSpPr>
        <p:sp>
          <p:nvSpPr>
            <p:cNvPr id="25" name="Freeform 24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24" name="TextBox 60"/>
          <p:cNvSpPr txBox="1"/>
          <p:nvPr/>
        </p:nvSpPr>
        <p:spPr>
          <a:xfrm>
            <a:off x="9841172" y="3416843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90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2265019" y="2567191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22334" y="3553705"/>
            <a:ext cx="1348954" cy="43230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TaskManagerStorage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2829117" y="3349496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16200000">
            <a:off x="2101356" y="3342011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 rot="16200000">
            <a:off x="2772064" y="3433100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11" idx="3"/>
            <a:endCxn id="4" idx="1"/>
          </p:cNvCxnSpPr>
          <p:nvPr/>
        </p:nvCxnSpPr>
        <p:spPr>
          <a:xfrm flipV="1">
            <a:off x="3801524" y="3769857"/>
            <a:ext cx="220810" cy="3748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" name="Elbow Connector 8"/>
          <p:cNvCxnSpPr/>
          <p:nvPr/>
        </p:nvCxnSpPr>
        <p:spPr>
          <a:xfrm>
            <a:off x="2055245" y="3520862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" name="Straight Connector 9"/>
          <p:cNvCxnSpPr>
            <a:stCxn id="7" idx="3"/>
          </p:cNvCxnSpPr>
          <p:nvPr/>
        </p:nvCxnSpPr>
        <p:spPr>
          <a:xfrm flipV="1">
            <a:off x="2995078" y="3520861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Flowchart: Decision 10"/>
          <p:cNvSpPr/>
          <p:nvPr/>
        </p:nvSpPr>
        <p:spPr>
          <a:xfrm>
            <a:off x="3565476" y="3720655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12" name="Elbow Connector 11"/>
          <p:cNvCxnSpPr>
            <a:stCxn id="13" idx="3"/>
            <a:endCxn id="15" idx="1"/>
          </p:cNvCxnSpPr>
          <p:nvPr/>
        </p:nvCxnSpPr>
        <p:spPr>
          <a:xfrm flipV="1">
            <a:off x="5543195" y="3812629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" name="Isosceles Triangle 12"/>
          <p:cNvSpPr/>
          <p:nvPr/>
        </p:nvSpPr>
        <p:spPr>
          <a:xfrm rot="5400000" flipV="1">
            <a:off x="5320181" y="3724868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4" name="Elbow Connector 13"/>
          <p:cNvCxnSpPr>
            <a:stCxn id="15" idx="3"/>
            <a:endCxn id="22" idx="1"/>
          </p:cNvCxnSpPr>
          <p:nvPr/>
        </p:nvCxnSpPr>
        <p:spPr>
          <a:xfrm>
            <a:off x="6936354" y="3812629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" name="Rectangle 14"/>
          <p:cNvSpPr/>
          <p:nvPr/>
        </p:nvSpPr>
        <p:spPr>
          <a:xfrm>
            <a:off x="5766519" y="3639249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XmlTaskManager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19097" y="3038849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>
            <a:stCxn id="18" idx="3"/>
            <a:endCxn id="16" idx="1"/>
          </p:cNvCxnSpPr>
          <p:nvPr/>
        </p:nvCxnSpPr>
        <p:spPr>
          <a:xfrm>
            <a:off x="3798287" y="3206945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Flowchart: Decision 17"/>
          <p:cNvSpPr/>
          <p:nvPr/>
        </p:nvSpPr>
        <p:spPr>
          <a:xfrm>
            <a:off x="3562239" y="3120255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19" name="Elbow Connector 18"/>
          <p:cNvCxnSpPr>
            <a:stCxn id="20" idx="3"/>
            <a:endCxn id="21" idx="1"/>
          </p:cNvCxnSpPr>
          <p:nvPr/>
        </p:nvCxnSpPr>
        <p:spPr>
          <a:xfrm flipV="1">
            <a:off x="5539958" y="3212229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0" name="Isosceles Triangle 19"/>
          <p:cNvSpPr/>
          <p:nvPr/>
        </p:nvSpPr>
        <p:spPr>
          <a:xfrm rot="5400000" flipV="1">
            <a:off x="5316944" y="3124468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63282" y="3038849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164954" y="3641219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TaskManager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3" name="Elbow Connector 22"/>
          <p:cNvCxnSpPr>
            <a:stCxn id="25" idx="0"/>
            <a:endCxn id="24" idx="2"/>
          </p:cNvCxnSpPr>
          <p:nvPr/>
        </p:nvCxnSpPr>
        <p:spPr>
          <a:xfrm rot="5400000" flipH="1" flipV="1">
            <a:off x="9223147" y="3472829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4" name="Rectangle 23"/>
          <p:cNvSpPr/>
          <p:nvPr/>
        </p:nvSpPr>
        <p:spPr>
          <a:xfrm>
            <a:off x="8760892" y="2958465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760892" y="3640433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6" name="Elbow Connector 25"/>
          <p:cNvCxnSpPr>
            <a:stCxn id="22" idx="3"/>
            <a:endCxn id="25" idx="1"/>
          </p:cNvCxnSpPr>
          <p:nvPr/>
        </p:nvCxnSpPr>
        <p:spPr>
          <a:xfrm flipV="1">
            <a:off x="8365661" y="3813813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215599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3459317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37800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34380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34694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"/>
          <p:cNvCxnSpPr>
            <a:stCxn id="6" idx="2"/>
            <a:endCxn id="4" idx="0"/>
          </p:cNvCxnSpPr>
          <p:nvPr/>
        </p:nvCxnSpPr>
        <p:spPr>
          <a:xfrm rot="16200000" flipH="1">
            <a:off x="4771297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7"/>
          <p:cNvSpPr/>
          <p:nvPr/>
        </p:nvSpPr>
        <p:spPr>
          <a:xfrm rot="10800000" flipV="1">
            <a:off x="7636569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8"/>
          <p:cNvCxnSpPr/>
          <p:nvPr/>
        </p:nvCxnSpPr>
        <p:spPr>
          <a:xfrm flipV="1">
            <a:off x="2886587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 rot="16200000">
            <a:off x="7945681" y="2464877"/>
            <a:ext cx="2362201" cy="32804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34380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34379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34378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81175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34380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6" name="Flowchart: Decision 15"/>
          <p:cNvSpPr/>
          <p:nvPr/>
        </p:nvSpPr>
        <p:spPr>
          <a:xfrm>
            <a:off x="4566400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/>
          </a:p>
        </p:txBody>
      </p:sp>
      <p:cxnSp>
        <p:nvCxnSpPr>
          <p:cNvPr id="17" name="Elbow Connector 16"/>
          <p:cNvCxnSpPr>
            <a:stCxn id="16" idx="2"/>
            <a:endCxn id="5" idx="1"/>
          </p:cNvCxnSpPr>
          <p:nvPr/>
        </p:nvCxnSpPr>
        <p:spPr>
          <a:xfrm rot="16200000" flipH="1">
            <a:off x="4531401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6001546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9" name="Elbow Connector 18"/>
          <p:cNvCxnSpPr>
            <a:stCxn id="16" idx="2"/>
            <a:endCxn id="11" idx="1"/>
          </p:cNvCxnSpPr>
          <p:nvPr/>
        </p:nvCxnSpPr>
        <p:spPr>
          <a:xfrm rot="16200000" flipH="1">
            <a:off x="4296302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Elbow Connector 19"/>
          <p:cNvCxnSpPr>
            <a:stCxn id="16" idx="2"/>
            <a:endCxn id="13" idx="1"/>
          </p:cNvCxnSpPr>
          <p:nvPr/>
        </p:nvCxnSpPr>
        <p:spPr>
          <a:xfrm rot="16200000" flipH="1">
            <a:off x="4125000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Elbow Connector 20"/>
          <p:cNvCxnSpPr>
            <a:stCxn id="16" idx="2"/>
            <a:endCxn id="12" idx="1"/>
          </p:cNvCxnSpPr>
          <p:nvPr/>
        </p:nvCxnSpPr>
        <p:spPr>
          <a:xfrm rot="16200000" flipH="1">
            <a:off x="3839101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2" name="Elbow Connector 21"/>
          <p:cNvCxnSpPr>
            <a:endCxn id="15" idx="1"/>
          </p:cNvCxnSpPr>
          <p:nvPr/>
        </p:nvCxnSpPr>
        <p:spPr>
          <a:xfrm rot="16200000" flipH="1">
            <a:off x="3425971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3" name="Rectangle 22"/>
          <p:cNvSpPr/>
          <p:nvPr/>
        </p:nvSpPr>
        <p:spPr>
          <a:xfrm>
            <a:off x="7385800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4" name="Elbow Connector 23"/>
          <p:cNvCxnSpPr>
            <a:stCxn id="18" idx="3"/>
            <a:endCxn id="8" idx="3"/>
          </p:cNvCxnSpPr>
          <p:nvPr/>
        </p:nvCxnSpPr>
        <p:spPr>
          <a:xfrm flipV="1">
            <a:off x="7042452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24"/>
          <p:cNvCxnSpPr>
            <a:stCxn id="8" idx="3"/>
            <a:endCxn id="14" idx="3"/>
          </p:cNvCxnSpPr>
          <p:nvPr/>
        </p:nvCxnSpPr>
        <p:spPr>
          <a:xfrm rot="5400000">
            <a:off x="6416340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6" name="Elbow Connector 25"/>
          <p:cNvCxnSpPr>
            <a:stCxn id="8" idx="3"/>
            <a:endCxn id="11" idx="3"/>
          </p:cNvCxnSpPr>
          <p:nvPr/>
        </p:nvCxnSpPr>
        <p:spPr>
          <a:xfrm rot="5400000">
            <a:off x="6109028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7" name="Elbow Connector 26"/>
          <p:cNvCxnSpPr>
            <a:stCxn id="4" idx="3"/>
            <a:endCxn id="8" idx="3"/>
          </p:cNvCxnSpPr>
          <p:nvPr/>
        </p:nvCxnSpPr>
        <p:spPr>
          <a:xfrm flipV="1">
            <a:off x="5431435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27"/>
          <p:cNvCxnSpPr>
            <a:stCxn id="8" idx="3"/>
            <a:endCxn id="12" idx="3"/>
          </p:cNvCxnSpPr>
          <p:nvPr/>
        </p:nvCxnSpPr>
        <p:spPr>
          <a:xfrm rot="5400000">
            <a:off x="5651828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28"/>
          <p:cNvCxnSpPr>
            <a:stCxn id="8" idx="3"/>
            <a:endCxn id="15" idx="3"/>
          </p:cNvCxnSpPr>
          <p:nvPr/>
        </p:nvCxnSpPr>
        <p:spPr>
          <a:xfrm rot="5400000">
            <a:off x="5450708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0" name="Rectangle 29"/>
          <p:cNvSpPr/>
          <p:nvPr/>
        </p:nvSpPr>
        <p:spPr>
          <a:xfrm>
            <a:off x="5899452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1" name="Elbow Connector 30"/>
          <p:cNvCxnSpPr>
            <a:stCxn id="6" idx="0"/>
          </p:cNvCxnSpPr>
          <p:nvPr/>
        </p:nvCxnSpPr>
        <p:spPr>
          <a:xfrm rot="5400000" flipH="1" flipV="1">
            <a:off x="6836773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440461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3" name="Straight Arrow Connector 32"/>
          <p:cNvCxnSpPr>
            <a:endCxn id="23" idx="1"/>
          </p:cNvCxnSpPr>
          <p:nvPr/>
        </p:nvCxnSpPr>
        <p:spPr>
          <a:xfrm flipV="1">
            <a:off x="6956308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4" name="Rectangle 65"/>
          <p:cNvSpPr/>
          <p:nvPr/>
        </p:nvSpPr>
        <p:spPr>
          <a:xfrm rot="16200000">
            <a:off x="8455591" y="4560376"/>
            <a:ext cx="1371599" cy="32804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 rot="16200000">
            <a:off x="3198054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6" name="Isosceles Triangle 35"/>
          <p:cNvSpPr/>
          <p:nvPr/>
        </p:nvSpPr>
        <p:spPr>
          <a:xfrm flipV="1">
            <a:off x="3609619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37" name="Elbow Connector 36"/>
          <p:cNvCxnSpPr>
            <a:stCxn id="6" idx="1"/>
            <a:endCxn id="36" idx="3"/>
          </p:cNvCxnSpPr>
          <p:nvPr/>
        </p:nvCxnSpPr>
        <p:spPr>
          <a:xfrm rot="10800000" flipV="1">
            <a:off x="3744872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8" name="Elbow Connector 37"/>
          <p:cNvCxnSpPr>
            <a:stCxn id="5" idx="2"/>
            <a:endCxn id="18" idx="1"/>
          </p:cNvCxnSpPr>
          <p:nvPr/>
        </p:nvCxnSpPr>
        <p:spPr>
          <a:xfrm rot="16200000" flipH="1">
            <a:off x="5631682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9" name="Elbow Connector 38"/>
          <p:cNvCxnSpPr>
            <a:stCxn id="8" idx="3"/>
            <a:endCxn id="5" idx="3"/>
          </p:cNvCxnSpPr>
          <p:nvPr/>
        </p:nvCxnSpPr>
        <p:spPr>
          <a:xfrm rot="5400000">
            <a:off x="6344128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0" name="Elbow Connector 39"/>
          <p:cNvCxnSpPr>
            <a:stCxn id="13" idx="2"/>
            <a:endCxn id="14" idx="1"/>
          </p:cNvCxnSpPr>
          <p:nvPr/>
        </p:nvCxnSpPr>
        <p:spPr>
          <a:xfrm rot="16200000" flipH="1">
            <a:off x="5671975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1" name="Elbow Connector 40"/>
          <p:cNvCxnSpPr>
            <a:stCxn id="8" idx="3"/>
            <a:endCxn id="13" idx="3"/>
          </p:cNvCxnSpPr>
          <p:nvPr/>
        </p:nvCxnSpPr>
        <p:spPr>
          <a:xfrm rot="5400000">
            <a:off x="5937727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41"/>
          <p:cNvSpPr/>
          <p:nvPr/>
        </p:nvSpPr>
        <p:spPr>
          <a:xfrm>
            <a:off x="7677748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/>
          </a:p>
        </p:txBody>
      </p:sp>
      <p:sp>
        <p:nvSpPr>
          <p:cNvPr id="43" name="Freeform 42"/>
          <p:cNvSpPr/>
          <p:nvPr/>
        </p:nvSpPr>
        <p:spPr>
          <a:xfrm>
            <a:off x="5929367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/>
          </a:p>
        </p:txBody>
      </p:sp>
      <p:sp>
        <p:nvSpPr>
          <p:cNvPr id="44" name="Rectangle 43"/>
          <p:cNvSpPr/>
          <p:nvPr/>
        </p:nvSpPr>
        <p:spPr>
          <a:xfrm>
            <a:off x="7673425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/>
          </a:p>
        </p:txBody>
      </p:sp>
      <p:sp>
        <p:nvSpPr>
          <p:cNvPr id="45" name="Freeform 44"/>
          <p:cNvSpPr/>
          <p:nvPr/>
        </p:nvSpPr>
        <p:spPr>
          <a:xfrm flipV="1">
            <a:off x="6356651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7119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143</Words>
  <Application>Microsoft Office PowerPoint</Application>
  <PresentationFormat>Widescreen</PresentationFormat>
  <Paragraphs>99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Tsang Cheuk Ling</dc:creator>
  <cp:lastModifiedBy>Tsang Cheuk Ling</cp:lastModifiedBy>
  <cp:revision>27</cp:revision>
  <dcterms:created xsi:type="dcterms:W3CDTF">2016-10-13T02:32:25Z</dcterms:created>
  <dcterms:modified xsi:type="dcterms:W3CDTF">2016-10-19T01:19:44Z</dcterms:modified>
</cp:coreProperties>
</file>