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516763" y="239212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63580" y="2755800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2991572" y="3106495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40486" y="239581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287303" y="2759487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5215295" y="3217680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21686" y="239212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268503" y="2755800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7196495" y="3322611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71721" y="3110182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3"/>
          <p:cNvSpPr txBox="1"/>
          <p:nvPr/>
        </p:nvSpPr>
        <p:spPr>
          <a:xfrm>
            <a:off x="1831525" y="3166144"/>
            <a:ext cx="10478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</a:t>
            </a:r>
            <a:r>
              <a:rPr lang="en-US" sz="1400" dirty="0" smtClean="0"/>
              <a:t>dd shopping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43972" y="3217681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5"/>
          <p:cNvSpPr txBox="1"/>
          <p:nvPr/>
        </p:nvSpPr>
        <p:spPr>
          <a:xfrm>
            <a:off x="3248344" y="3221369"/>
            <a:ext cx="18625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execute(“add shopping”)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59311" y="3322612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8"/>
          <p:cNvSpPr txBox="1"/>
          <p:nvPr/>
        </p:nvSpPr>
        <p:spPr>
          <a:xfrm>
            <a:off x="5704675" y="332678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rgbClr val="7030A0"/>
                </a:solidFill>
              </a:rPr>
              <a:t>addTask</a:t>
            </a:r>
            <a:r>
              <a:rPr lang="en-US" sz="1400" dirty="0" smtClean="0">
                <a:solidFill>
                  <a:srgbClr val="7030A0"/>
                </a:solidFill>
              </a:rPr>
              <a:t>(shopping)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3" name="TextBox 32"/>
          <p:cNvSpPr txBox="1"/>
          <p:nvPr/>
        </p:nvSpPr>
        <p:spPr>
          <a:xfrm>
            <a:off x="7478933" y="3471859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359311" y="3974884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43972" y="4050205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95521" y="4126405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01103" y="237545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0021705" y="272850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949697" y="3745405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348895" y="3745405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48895" y="3922192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19297" y="2883875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3" name="Actor"/>
          <p:cNvGrpSpPr/>
          <p:nvPr/>
        </p:nvGrpSpPr>
        <p:grpSpPr>
          <a:xfrm>
            <a:off x="1524961" y="2278804"/>
            <a:ext cx="324037" cy="573410"/>
            <a:chOff x="3239901" y="4149080"/>
            <a:chExt cx="648072" cy="1146820"/>
          </a:xfrm>
        </p:grpSpPr>
        <p:sp>
          <p:nvSpPr>
            <p:cNvPr id="54" name="Flowchart: Connector 53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24572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7397" y="251417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534214" y="2877844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9462206" y="3571513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" name="TextBox 61"/>
          <p:cNvSpPr txBox="1"/>
          <p:nvPr/>
        </p:nvSpPr>
        <p:spPr>
          <a:xfrm>
            <a:off x="3427313" y="3033525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43948" y="3858922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8365" y="25310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73950" y="288413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6001942" y="3307071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96148" y="330707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2861" y="4343828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43948" y="3576865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3"/>
          <p:cNvSpPr txBox="1"/>
          <p:nvPr/>
        </p:nvSpPr>
        <p:spPr>
          <a:xfrm>
            <a:off x="6653549" y="330176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8853" y="251417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885670" y="287784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813662" y="390632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66062" y="4179451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66062" y="3906323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9"/>
          <p:cNvSpPr txBox="1"/>
          <p:nvPr/>
        </p:nvSpPr>
        <p:spPr>
          <a:xfrm>
            <a:off x="3033495" y="3631220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45353" y="3847883"/>
            <a:ext cx="217349" cy="270072"/>
            <a:chOff x="1028134" y="5612032"/>
            <a:chExt cx="217349" cy="270072"/>
          </a:xfrm>
        </p:grpSpPr>
        <p:sp>
          <p:nvSpPr>
            <p:cNvPr id="27" name="Freeform 2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2" name="TextBox 56"/>
          <p:cNvSpPr txBox="1"/>
          <p:nvPr/>
        </p:nvSpPr>
        <p:spPr>
          <a:xfrm>
            <a:off x="1811781" y="368042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flipH="1">
            <a:off x="9554061" y="3571513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4" name="TextBox 60"/>
          <p:cNvSpPr txBox="1"/>
          <p:nvPr/>
        </p:nvSpPr>
        <p:spPr>
          <a:xfrm>
            <a:off x="9841172" y="3416843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34</cp:revision>
  <dcterms:created xsi:type="dcterms:W3CDTF">2016-10-13T02:32:25Z</dcterms:created>
  <dcterms:modified xsi:type="dcterms:W3CDTF">2016-10-21T02:47:11Z</dcterms:modified>
</cp:coreProperties>
</file>