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21/10/2016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/>
          <p:cNvSpPr/>
          <p:nvPr/>
        </p:nvSpPr>
        <p:spPr>
          <a:xfrm>
            <a:off x="712411" y="1072087"/>
            <a:ext cx="8675110" cy="46976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0861" y="1624902"/>
            <a:ext cx="1781918" cy="4072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81820" y="2032110"/>
            <a:ext cx="21527" cy="26733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897177" y="2256992"/>
            <a:ext cx="169286" cy="2981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/>
          <p:cNvSpPr/>
          <p:nvPr/>
        </p:nvSpPr>
        <p:spPr>
          <a:xfrm>
            <a:off x="4435107" y="1687442"/>
            <a:ext cx="1338781" cy="4072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227070" y="1834799"/>
            <a:ext cx="0" cy="1864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122780" y="2424628"/>
            <a:ext cx="176298" cy="97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04354" y="2339193"/>
            <a:ext cx="1338781" cy="5419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  <a:r>
              <a:rPr lang="en-US" sz="1600" dirty="0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4" idx="0"/>
          </p:cNvCxnSpPr>
          <p:nvPr/>
        </p:nvCxnSpPr>
        <p:spPr>
          <a:xfrm>
            <a:off x="6755398" y="2857342"/>
            <a:ext cx="12889" cy="24577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6662117" y="2857342"/>
            <a:ext cx="186562" cy="3241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8145" y="2437874"/>
            <a:ext cx="137087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66463" y="2527168"/>
            <a:ext cx="20753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08677" y="2665555"/>
            <a:ext cx="799641" cy="9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/>
          <p:cNvSpPr txBox="1"/>
          <p:nvPr/>
        </p:nvSpPr>
        <p:spPr>
          <a:xfrm>
            <a:off x="5496236" y="3661656"/>
            <a:ext cx="1047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332506" y="3181457"/>
            <a:ext cx="1372787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83739" y="3402279"/>
            <a:ext cx="2058118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67185" y="5222231"/>
            <a:ext cx="146415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67371" y="1787244"/>
            <a:ext cx="1261499" cy="407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73963" y="3942974"/>
            <a:ext cx="44223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662117" y="3735312"/>
            <a:ext cx="186562" cy="13989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068707" y="2203603"/>
            <a:ext cx="0" cy="282249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9987425" y="3996085"/>
            <a:ext cx="186562" cy="3241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04943" y="4120942"/>
            <a:ext cx="31998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855815" y="4258499"/>
            <a:ext cx="3149024" cy="904"/>
          </a:xfrm>
          <a:prstGeom prst="straightConnector1">
            <a:avLst/>
          </a:prstGeom>
          <a:ln w="19050">
            <a:solidFill>
              <a:srgbClr val="FFCC6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083739" y="5108830"/>
            <a:ext cx="3651369" cy="4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7"/>
          <p:cNvSpPr txBox="1"/>
          <p:nvPr/>
        </p:nvSpPr>
        <p:spPr>
          <a:xfrm>
            <a:off x="7314989" y="3641473"/>
            <a:ext cx="17442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FFCC00"/>
                </a:solidFill>
              </a:rPr>
              <a:t>addTask</a:t>
            </a:r>
            <a:r>
              <a:rPr lang="en-US" dirty="0" smtClean="0">
                <a:solidFill>
                  <a:srgbClr val="FFCC00"/>
                </a:solidFill>
              </a:rPr>
              <a:t>(shopping)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31" name="TextBox 78"/>
          <p:cNvSpPr txBox="1"/>
          <p:nvPr/>
        </p:nvSpPr>
        <p:spPr>
          <a:xfrm>
            <a:off x="5394537" y="2280947"/>
            <a:ext cx="7834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create()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2" name="TextBox 79"/>
          <p:cNvSpPr txBox="1"/>
          <p:nvPr/>
        </p:nvSpPr>
        <p:spPr>
          <a:xfrm>
            <a:off x="3160116" y="2194452"/>
            <a:ext cx="18716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parse(“add shopping”)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3" name="TextBox 81"/>
          <p:cNvSpPr txBox="1"/>
          <p:nvPr/>
        </p:nvSpPr>
        <p:spPr>
          <a:xfrm>
            <a:off x="4230395" y="4840196"/>
            <a:ext cx="7604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result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4" name="TextBox 82"/>
          <p:cNvSpPr txBox="1"/>
          <p:nvPr/>
        </p:nvSpPr>
        <p:spPr>
          <a:xfrm>
            <a:off x="1924174" y="4851107"/>
            <a:ext cx="9328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result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03790" y="4334662"/>
            <a:ext cx="2040124" cy="4934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230571" y="4832320"/>
            <a:ext cx="146435" cy="2765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48262" y="4613332"/>
            <a:ext cx="548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48679" y="5026099"/>
            <a:ext cx="1381892" cy="74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92"/>
          <p:cNvSpPr txBox="1"/>
          <p:nvPr/>
        </p:nvSpPr>
        <p:spPr>
          <a:xfrm>
            <a:off x="4038008" y="3143900"/>
            <a:ext cx="2697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762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35</cp:revision>
  <dcterms:created xsi:type="dcterms:W3CDTF">2016-10-13T02:32:25Z</dcterms:created>
  <dcterms:modified xsi:type="dcterms:W3CDTF">2016-10-21T08:13:01Z</dcterms:modified>
</cp:coreProperties>
</file>