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78" d="100"/>
          <a:sy n="178" d="100"/>
        </p:scale>
        <p:origin x="1856" y="10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2948255"/>
            <a:ext cx="190770" cy="66239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/>
          <p:nvPr/>
        </p:nvCxnSpPr>
        <p:spPr>
          <a:xfrm rot="5400000" flipH="1" flipV="1">
            <a:off x="4251209" y="904129"/>
            <a:ext cx="554443" cy="4637261"/>
          </a:xfrm>
          <a:prstGeom prst="bentConnector4">
            <a:avLst>
              <a:gd name="adj1" fmla="val -81240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5908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4206866" y="2759859"/>
            <a:ext cx="275449" cy="17481"/>
          </a:xfrm>
          <a:prstGeom prst="bentConnector3">
            <a:avLst>
              <a:gd name="adj1" fmla="val 43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60149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68740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2774098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195995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6670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102844"/>
            <a:ext cx="434402" cy="6508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28293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Interval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425822"/>
            <a:ext cx="434402" cy="32786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260590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7995" y="2748800"/>
            <a:ext cx="434402" cy="48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292888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Remarks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2753690"/>
            <a:ext cx="434402" cy="31808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8"/>
          <p:cNvSpPr/>
          <p:nvPr/>
        </p:nvSpPr>
        <p:spPr>
          <a:xfrm>
            <a:off x="7710470" y="325508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60"/>
          <p:cNvCxnSpPr>
            <a:stCxn id="78" idx="3"/>
            <a:endCxn id="60" idx="1"/>
          </p:cNvCxnSpPr>
          <p:nvPr/>
        </p:nvCxnSpPr>
        <p:spPr>
          <a:xfrm>
            <a:off x="7277995" y="2753690"/>
            <a:ext cx="432475" cy="64428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162</Words>
  <Application>Microsoft Macintosh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Shi Ya Ang</cp:lastModifiedBy>
  <cp:revision>55</cp:revision>
  <dcterms:created xsi:type="dcterms:W3CDTF">2016-07-22T14:33:02Z</dcterms:created>
  <dcterms:modified xsi:type="dcterms:W3CDTF">2016-10-20T06:40:06Z</dcterms:modified>
</cp:coreProperties>
</file>