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1066800"/>
            <a:ext cx="6593115" cy="3352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6"/>
            <a:ext cx="6593115" cy="2562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172200" y="336804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SetstorageCommand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1" name="Rectangle 11"/>
          <p:cNvSpPr/>
          <p:nvPr/>
        </p:nvSpPr>
        <p:spPr>
          <a:xfrm flipH="1">
            <a:off x="6172200" y="361492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2" name="Rectangle 11"/>
          <p:cNvSpPr/>
          <p:nvPr/>
        </p:nvSpPr>
        <p:spPr>
          <a:xfrm flipH="1">
            <a:off x="6171825" y="411784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IncorrectCommand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3" name="Rectangle 11"/>
          <p:cNvSpPr/>
          <p:nvPr/>
        </p:nvSpPr>
        <p:spPr>
          <a:xfrm flipH="1">
            <a:off x="6172200" y="287121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 flipH="1">
            <a:off x="6171825" y="386181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5" name="Rectangle 11"/>
          <p:cNvSpPr/>
          <p:nvPr/>
        </p:nvSpPr>
        <p:spPr>
          <a:xfrm flipH="1">
            <a:off x="6172200" y="237744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6" name="Rectangle 11"/>
          <p:cNvSpPr/>
          <p:nvPr/>
        </p:nvSpPr>
        <p:spPr>
          <a:xfrm flipH="1">
            <a:off x="6172200" y="1883664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7" name="Rectangle 11"/>
          <p:cNvSpPr/>
          <p:nvPr/>
        </p:nvSpPr>
        <p:spPr>
          <a:xfrm flipH="1">
            <a:off x="6172200" y="2130552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8" name="Rectangle 11"/>
          <p:cNvSpPr/>
          <p:nvPr/>
        </p:nvSpPr>
        <p:spPr>
          <a:xfrm flipH="1">
            <a:off x="6172200" y="1636776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9" name="Rectangle 11"/>
          <p:cNvSpPr/>
          <p:nvPr/>
        </p:nvSpPr>
        <p:spPr>
          <a:xfrm flipH="1">
            <a:off x="6172200" y="262432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 flipH="1">
            <a:off x="6172200" y="1389888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 flipH="1">
            <a:off x="6172200" y="1143000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2" name="Rectangle 11"/>
          <p:cNvSpPr/>
          <p:nvPr/>
        </p:nvSpPr>
        <p:spPr>
          <a:xfrm flipH="1">
            <a:off x="6172200" y="3121152"/>
            <a:ext cx="1371600" cy="218925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SelectCommand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5980967" y="1243584"/>
            <a:ext cx="2528" cy="2980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1" idx="3"/>
          </p:cNvCxnSpPr>
          <p:nvPr/>
        </p:nvCxnSpPr>
        <p:spPr>
          <a:xfrm>
            <a:off x="5980967" y="125246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980967" y="149961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80176" y="174650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80176" y="199339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80176" y="224028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80176" y="2487168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980176" y="273405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980176" y="298094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980176" y="3227832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980176" y="347472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980176" y="3721608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980176" y="3968496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80176" y="4215384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791200" y="3886200"/>
            <a:ext cx="1912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48255"/>
            <a:ext cx="190770" cy="6623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rot="5400000" flipH="1" flipV="1">
            <a:off x="4251209" y="904129"/>
            <a:ext cx="554443" cy="4637261"/>
          </a:xfrm>
          <a:prstGeom prst="bentConnector4">
            <a:avLst>
              <a:gd name="adj1" fmla="val -8124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90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4206866" y="2759859"/>
            <a:ext cx="275449" cy="17481"/>
          </a:xfrm>
          <a:prstGeom prst="bentConnector3">
            <a:avLst>
              <a:gd name="adj1" fmla="val 4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6014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874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27740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19599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6670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102844"/>
            <a:ext cx="434402" cy="6508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28293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Interval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425822"/>
            <a:ext cx="434402" cy="3278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26059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7995" y="2748800"/>
            <a:ext cx="434402" cy="48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92888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2753690"/>
            <a:ext cx="434402" cy="318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0470" y="32550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0"/>
          <p:cNvCxnSpPr>
            <a:stCxn id="78" idx="3"/>
            <a:endCxn id="60" idx="1"/>
          </p:cNvCxnSpPr>
          <p:nvPr/>
        </p:nvCxnSpPr>
        <p:spPr>
          <a:xfrm>
            <a:off x="7277995" y="2753690"/>
            <a:ext cx="432475" cy="64428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143</Words>
  <Application>Microsoft Office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Carina Wu</cp:lastModifiedBy>
  <cp:revision>59</cp:revision>
  <dcterms:created xsi:type="dcterms:W3CDTF">2016-07-22T14:33:02Z</dcterms:created>
  <dcterms:modified xsi:type="dcterms:W3CDTF">2016-10-21T05:01:51Z</dcterms:modified>
</cp:coreProperties>
</file>