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536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Task!t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066800"/>
            <a:ext cx="6593115" cy="3352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6"/>
            <a:ext cx="6593115" cy="256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172200" y="33680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 flipH="1">
            <a:off x="6172200" y="36149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2" name="Rectangle 11"/>
          <p:cNvSpPr/>
          <p:nvPr/>
        </p:nvSpPr>
        <p:spPr>
          <a:xfrm flipH="1">
            <a:off x="6171825" y="411784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IncorrectCommand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 flipH="1">
            <a:off x="6172200" y="28712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 flipH="1">
            <a:off x="6171825" y="38618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 flipH="1">
            <a:off x="6172200" y="23774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 flipH="1">
            <a:off x="6172200" y="1883664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 flipH="1">
            <a:off x="6172200" y="21305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 flipH="1">
            <a:off x="6172200" y="163677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 flipH="1">
            <a:off x="6172200" y="26243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6172200" y="138988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6172200" y="114300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6172200" y="31211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SelectCommand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980967" y="1243584"/>
            <a:ext cx="2528" cy="2980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1" idx="3"/>
          </p:cNvCxnSpPr>
          <p:nvPr/>
        </p:nvCxnSpPr>
        <p:spPr>
          <a:xfrm>
            <a:off x="5980967" y="125246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80967" y="149961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80176" y="174650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80176" y="199339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80176" y="224028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176" y="248716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980176" y="273405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176" y="298094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80176" y="322783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0176" y="347472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80176" y="372160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80176" y="396849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80176" y="421538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388620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48255"/>
            <a:ext cx="190770" cy="662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251209" y="904129"/>
            <a:ext cx="554443" cy="4637261"/>
          </a:xfrm>
          <a:prstGeom prst="bentConnector4">
            <a:avLst>
              <a:gd name="adj1" fmla="val -812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206866" y="2759859"/>
            <a:ext cx="275449" cy="17481"/>
          </a:xfrm>
          <a:prstGeom prst="bentConnector3">
            <a:avLst>
              <a:gd name="adj1" fmla="val 4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14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874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40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9599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02844"/>
            <a:ext cx="434402" cy="6508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829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25822"/>
            <a:ext cx="434402" cy="327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059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48800"/>
            <a:ext cx="434402" cy="4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288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753690"/>
            <a:ext cx="434402" cy="318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0470" y="3255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0"/>
          <p:cNvCxnSpPr>
            <a:stCxn id="78" idx="3"/>
            <a:endCxn id="60" idx="1"/>
          </p:cNvCxnSpPr>
          <p:nvPr/>
        </p:nvCxnSpPr>
        <p:spPr>
          <a:xfrm>
            <a:off x="7277995" y="2753690"/>
            <a:ext cx="432475" cy="6442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170</Words>
  <Application>Microsoft Macintosh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Task!t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Shi Ya Ang</cp:lastModifiedBy>
  <cp:revision>61</cp:revision>
  <dcterms:created xsi:type="dcterms:W3CDTF">2016-07-22T14:33:02Z</dcterms:created>
  <dcterms:modified xsi:type="dcterms:W3CDTF">2016-10-27T02:48:52Z</dcterms:modified>
</cp:coreProperties>
</file>