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361" autoAdjust="0"/>
  </p:normalViewPr>
  <p:slideViewPr>
    <p:cSldViewPr showGuides="1">
      <p:cViewPr varScale="1">
        <p:scale>
          <a:sx n="106" d="100"/>
          <a:sy n="106" d="100"/>
        </p:scale>
        <p:origin x="2088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TaskNinja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066800" y="1752600"/>
            <a:ext cx="7543800" cy="3124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1"/>
            <a:ext cx="2572851" cy="1223373"/>
          </a:xfrm>
          <a:prstGeom prst="bentConnector3">
            <a:avLst>
              <a:gd name="adj1" fmla="val -717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052463" y="5128704"/>
            <a:ext cx="755813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825762" y="4107000"/>
            <a:ext cx="5444" cy="10217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3620"/>
            <a:ext cx="1331906" cy="591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2562036" y="4124957"/>
            <a:ext cx="2" cy="100374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4194931" y="2127345"/>
            <a:ext cx="3380" cy="3269170"/>
          </a:xfrm>
          <a:prstGeom prst="bentConnector3">
            <a:avLst>
              <a:gd name="adj1" fmla="val 68633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28722" y="3986527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Elbow Connector 122"/>
          <p:cNvCxnSpPr/>
          <p:nvPr/>
        </p:nvCxnSpPr>
        <p:spPr>
          <a:xfrm rot="5400000" flipH="1" flipV="1">
            <a:off x="1779139" y="3326262"/>
            <a:ext cx="8613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39" name="Group 138"/>
          <p:cNvGrpSpPr/>
          <p:nvPr/>
        </p:nvGrpSpPr>
        <p:grpSpPr>
          <a:xfrm>
            <a:off x="5445184" y="1862144"/>
            <a:ext cx="2647653" cy="2593404"/>
            <a:chOff x="5083329" y="1862144"/>
            <a:chExt cx="2647653" cy="259340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083329" y="1862144"/>
              <a:ext cx="2647653" cy="2593404"/>
              <a:chOff x="4815685" y="1867625"/>
              <a:chExt cx="2647653" cy="2593404"/>
            </a:xfrm>
          </p:grpSpPr>
          <p:sp>
            <p:nvSpPr>
              <p:cNvPr id="8" name="Isosceles Triangle 102"/>
              <p:cNvSpPr/>
              <p:nvPr/>
            </p:nvSpPr>
            <p:spPr>
              <a:xfrm rot="5400000" flipV="1">
                <a:off x="5563388" y="3813212"/>
                <a:ext cx="270504" cy="175523"/>
              </a:xfrm>
              <a:prstGeom prst="triangle">
                <a:avLst/>
              </a:prstGeom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4815685" y="1867625"/>
                <a:ext cx="2647653" cy="2593404"/>
                <a:chOff x="4815685" y="1867625"/>
                <a:chExt cx="2647653" cy="2593404"/>
              </a:xfrm>
            </p:grpSpPr>
            <p:sp>
              <p:nvSpPr>
                <p:cNvPr id="5" name="Rectangle 11"/>
                <p:cNvSpPr/>
                <p:nvPr/>
              </p:nvSpPr>
              <p:spPr>
                <a:xfrm flipH="1">
                  <a:off x="6180589" y="2396440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rgbClr val="0070C0"/>
                      </a:solidFill>
                    </a:rPr>
                    <a:t>AddCommand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" name="Rectangle 11"/>
                <p:cNvSpPr/>
                <p:nvPr/>
              </p:nvSpPr>
              <p:spPr>
                <a:xfrm flipH="1">
                  <a:off x="6180590" y="3261524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rgbClr val="0070C0"/>
                      </a:solidFill>
                    </a:rPr>
                    <a:t>ListCommand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flipH="1">
                  <a:off x="6180591" y="4114269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70C0"/>
                      </a:solidFill>
                    </a:rPr>
                    <a:t>…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" name="Rectangle 62"/>
                <p:cNvSpPr/>
                <p:nvPr/>
              </p:nvSpPr>
              <p:spPr>
                <a:xfrm>
                  <a:off x="4815685" y="3765721"/>
                  <a:ext cx="772043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{abstract}</a:t>
                  </a:r>
                  <a:br>
                    <a:rPr lang="en-US" sz="1050" b="1" dirty="0" smtClean="0">
                      <a:solidFill>
                        <a:srgbClr val="0070C0"/>
                      </a:solidFill>
                    </a:rPr>
                  </a:br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5" name="Elbow Connector 63"/>
                <p:cNvCxnSpPr>
                  <a:stCxn id="5" idx="3"/>
                  <a:endCxn id="8" idx="3"/>
                </p:cNvCxnSpPr>
                <p:nvPr/>
              </p:nvCxnSpPr>
              <p:spPr>
                <a:xfrm rot="10800000" flipV="1">
                  <a:off x="5786403" y="2569820"/>
                  <a:ext cx="394187" cy="133115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Elbow Connector 63"/>
                <p:cNvCxnSpPr>
                  <a:stCxn id="8" idx="3"/>
                  <a:endCxn id="12" idx="3"/>
                </p:cNvCxnSpPr>
                <p:nvPr/>
              </p:nvCxnSpPr>
              <p:spPr>
                <a:xfrm>
                  <a:off x="5786402" y="3900974"/>
                  <a:ext cx="394189" cy="38667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Elbow Connector 63"/>
                <p:cNvCxnSpPr>
                  <a:stCxn id="8" idx="3"/>
                  <a:endCxn id="11" idx="3"/>
                </p:cNvCxnSpPr>
                <p:nvPr/>
              </p:nvCxnSpPr>
              <p:spPr>
                <a:xfrm flipV="1">
                  <a:off x="5786402" y="3434904"/>
                  <a:ext cx="394188" cy="46607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4" name="Rectangle 11"/>
                <p:cNvSpPr/>
                <p:nvPr/>
              </p:nvSpPr>
              <p:spPr>
                <a:xfrm flipH="1">
                  <a:off x="6186761" y="3696855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Incorrect</a:t>
                  </a:r>
                  <a:br>
                    <a:rPr lang="en-US" sz="1050" b="1" dirty="0" smtClean="0">
                      <a:solidFill>
                        <a:srgbClr val="0070C0"/>
                      </a:solidFill>
                    </a:rPr>
                  </a:br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45" name="Elbow Connector 63"/>
                <p:cNvCxnSpPr>
                  <a:stCxn id="8" idx="3"/>
                  <a:endCxn id="44" idx="3"/>
                </p:cNvCxnSpPr>
                <p:nvPr/>
              </p:nvCxnSpPr>
              <p:spPr>
                <a:xfrm flipV="1">
                  <a:off x="5786402" y="3870235"/>
                  <a:ext cx="400359" cy="30739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8" name="Rectangle 11"/>
                <p:cNvSpPr/>
                <p:nvPr/>
              </p:nvSpPr>
              <p:spPr>
                <a:xfrm flipH="1">
                  <a:off x="5968402" y="1867625"/>
                  <a:ext cx="1321446" cy="404776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smtClean="0">
                      <a:solidFill>
                        <a:srgbClr val="0070C0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UndoableCommand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61" name="Elbow Connector 63"/>
                <p:cNvCxnSpPr>
                  <a:endCxn id="97" idx="1"/>
                </p:cNvCxnSpPr>
                <p:nvPr/>
              </p:nvCxnSpPr>
              <p:spPr>
                <a:xfrm rot="5400000" flipH="1" flipV="1">
                  <a:off x="4742640" y="2767811"/>
                  <a:ext cx="1702590" cy="287352"/>
                </a:xfrm>
                <a:prstGeom prst="bentConnector2">
                  <a:avLst/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70" name="Rectangle 11"/>
                <p:cNvSpPr/>
                <p:nvPr/>
              </p:nvSpPr>
              <p:spPr>
                <a:xfrm flipH="1">
                  <a:off x="6180588" y="2817898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EditCommand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92" name="Elbow Connector 63"/>
                <p:cNvCxnSpPr/>
                <p:nvPr/>
              </p:nvCxnSpPr>
              <p:spPr>
                <a:xfrm rot="10800000" flipV="1">
                  <a:off x="5786400" y="2986249"/>
                  <a:ext cx="394187" cy="91080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7" name="Diamond 96"/>
                <p:cNvSpPr/>
                <p:nvPr/>
              </p:nvSpPr>
              <p:spPr>
                <a:xfrm>
                  <a:off x="5737611" y="1960990"/>
                  <a:ext cx="212216" cy="198403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Elbow Connector 63"/>
                <p:cNvCxnSpPr>
                  <a:stCxn id="134" idx="3"/>
                  <a:endCxn id="5" idx="1"/>
                </p:cNvCxnSpPr>
                <p:nvPr/>
              </p:nvCxnSpPr>
              <p:spPr>
                <a:xfrm flipH="1">
                  <a:off x="7274224" y="2060191"/>
                  <a:ext cx="189114" cy="509629"/>
                </a:xfrm>
                <a:prstGeom prst="bentConnector3">
                  <a:avLst>
                    <a:gd name="adj1" fmla="val -145991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Elbow Connector 63"/>
                <p:cNvCxnSpPr>
                  <a:stCxn id="134" idx="3"/>
                  <a:endCxn id="70" idx="1"/>
                </p:cNvCxnSpPr>
                <p:nvPr/>
              </p:nvCxnSpPr>
              <p:spPr>
                <a:xfrm flipH="1">
                  <a:off x="7274223" y="2060191"/>
                  <a:ext cx="189115" cy="931087"/>
                </a:xfrm>
                <a:prstGeom prst="bentConnector3">
                  <a:avLst>
                    <a:gd name="adj1" fmla="val -145991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24" name="Elbow Connector 63"/>
                <p:cNvCxnSpPr>
                  <a:stCxn id="134" idx="3"/>
                  <a:endCxn id="12" idx="1"/>
                </p:cNvCxnSpPr>
                <p:nvPr/>
              </p:nvCxnSpPr>
              <p:spPr>
                <a:xfrm flipH="1">
                  <a:off x="7274226" y="2060191"/>
                  <a:ext cx="189112" cy="2227458"/>
                </a:xfrm>
                <a:prstGeom prst="bentConnector3">
                  <a:avLst>
                    <a:gd name="adj1" fmla="val -145993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34" name="Isosceles Triangle 102"/>
            <p:cNvSpPr/>
            <p:nvPr/>
          </p:nvSpPr>
          <p:spPr>
            <a:xfrm rot="16200000">
              <a:off x="7507968" y="1966948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cxnSp>
        <p:nvCxnSpPr>
          <p:cNvPr id="142" name="Elbow Connector 63"/>
          <p:cNvCxnSpPr>
            <a:stCxn id="18" idx="2"/>
            <a:endCxn id="146" idx="1"/>
          </p:cNvCxnSpPr>
          <p:nvPr/>
        </p:nvCxnSpPr>
        <p:spPr>
          <a:xfrm rot="16200000" flipH="1">
            <a:off x="4015948" y="3917524"/>
            <a:ext cx="426253" cy="81704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62"/>
          <p:cNvSpPr/>
          <p:nvPr/>
        </p:nvSpPr>
        <p:spPr>
          <a:xfrm>
            <a:off x="4637595" y="4365792"/>
            <a:ext cx="79656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Extension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648737" y="4573389"/>
            <a:ext cx="685800" cy="230832"/>
            <a:chOff x="2797314" y="807932"/>
            <a:chExt cx="685800" cy="230832"/>
          </a:xfrm>
        </p:grpSpPr>
        <p:sp>
          <p:nvSpPr>
            <p:cNvPr id="151" name="TextBox 150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uses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52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7" name="Straight Arrow Connector 57"/>
          <p:cNvCxnSpPr>
            <a:stCxn id="146" idx="2"/>
          </p:cNvCxnSpPr>
          <p:nvPr/>
        </p:nvCxnSpPr>
        <p:spPr>
          <a:xfrm flipH="1">
            <a:off x="5029200" y="4712552"/>
            <a:ext cx="6676" cy="41615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TextBox 162"/>
          <p:cNvSpPr txBox="1"/>
          <p:nvPr/>
        </p:nvSpPr>
        <p:spPr>
          <a:xfrm>
            <a:off x="4417253" y="429578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64" name="Straight Arrow Connector 57"/>
          <p:cNvCxnSpPr/>
          <p:nvPr/>
        </p:nvCxnSpPr>
        <p:spPr>
          <a:xfrm flipH="1">
            <a:off x="3664608" y="4124957"/>
            <a:ext cx="15470" cy="101752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26580" y="457200"/>
            <a:ext cx="7378352" cy="57710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39434" y="924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67248" y="12886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94166" y="1639311"/>
            <a:ext cx="153473" cy="4417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44154" y="9286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85150" y="1292304"/>
            <a:ext cx="5821" cy="2943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8963" y="17504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186078" y="308923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</a:t>
            </a:r>
            <a:r>
              <a:rPr lang="en-US" sz="1600" dirty="0" err="1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2"/>
            <a:endCxn id="65" idx="0"/>
          </p:cNvCxnSpPr>
          <p:nvPr/>
        </p:nvCxnSpPr>
        <p:spPr>
          <a:xfrm>
            <a:off x="5711899" y="3837634"/>
            <a:ext cx="11153" cy="8158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35699" y="356163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5389" y="1642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47640" y="17504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49" y="1347786"/>
            <a:ext cx="15730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</a:t>
            </a:r>
            <a:r>
              <a:rPr lang="en-US" sz="1400" smtClean="0">
                <a:solidFill>
                  <a:srgbClr val="0070C0"/>
                </a:solidFill>
              </a:rPr>
              <a:t>add Name”)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3964576" y="3320000"/>
            <a:ext cx="1221502" cy="91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29974" y="43863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971361" y="3826536"/>
            <a:ext cx="1689215" cy="50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60845" y="397032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8427" y="60569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84863" y="88777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740255" y="4687745"/>
            <a:ext cx="38954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46852" y="4653480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600116" y="1226428"/>
            <a:ext cx="268" cy="461830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527646" y="4653480"/>
            <a:ext cx="145476" cy="234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799252" y="4687745"/>
            <a:ext cx="27168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5821921" y="4887812"/>
            <a:ext cx="277846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740255" y="5804196"/>
            <a:ext cx="3895444" cy="19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92088" y="4364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0763" y="3072231"/>
            <a:ext cx="1166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create(props)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064276" y="14793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parse(“add Name”)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48923" y="555541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3610" y="580419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240156" y="5081332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7233" y="554287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790719" y="5294007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90719" y="5714246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57237" y="368528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971361" y="1912354"/>
            <a:ext cx="16802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71361" y="2419125"/>
            <a:ext cx="16750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4866919" y="924876"/>
            <a:ext cx="16186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ExtensionParser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723571" y="12923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5646371" y="17504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9847" y="1655566"/>
            <a:ext cx="1149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parse(“Name”)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527646" y="2005052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795579" y="2032193"/>
            <a:ext cx="2720490" cy="71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795579" y="2281055"/>
            <a:ext cx="280826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38823" y="1794083"/>
            <a:ext cx="19473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constructProperties</a:t>
            </a:r>
            <a:r>
              <a:rPr lang="en-US" dirty="0" smtClean="0">
                <a:solidFill>
                  <a:srgbClr val="7030A0"/>
                </a:solidFill>
              </a:rPr>
              <a:t>(props)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29864" y="2292578"/>
            <a:ext cx="927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15786" y="2440928"/>
            <a:ext cx="4853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811235" y="3147509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5"/>
          <p:cNvSpPr/>
          <p:nvPr/>
        </p:nvSpPr>
        <p:spPr>
          <a:xfrm>
            <a:off x="819374" y="1727200"/>
            <a:ext cx="7715026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2576689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 rot="16200000">
            <a:off x="1383472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Elbow Connector 63"/>
          <p:cNvCxnSpPr>
            <a:stCxn id="70" idx="3"/>
            <a:endCxn id="94" idx="2"/>
          </p:cNvCxnSpPr>
          <p:nvPr/>
        </p:nvCxnSpPr>
        <p:spPr>
          <a:xfrm flipV="1">
            <a:off x="6176509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2" idx="1"/>
          </p:cNvCxnSpPr>
          <p:nvPr/>
        </p:nvCxnSpPr>
        <p:spPr>
          <a:xfrm rot="5400000" flipH="1" flipV="1">
            <a:off x="4059574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62"/>
          <p:cNvSpPr/>
          <p:nvPr/>
        </p:nvSpPr>
        <p:spPr>
          <a:xfrm rot="16200000">
            <a:off x="655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 rot="16200000">
            <a:off x="1326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5" name="Straight Arrow Connector 64"/>
          <p:cNvCxnSpPr>
            <a:stCxn id="94" idx="0"/>
            <a:endCxn id="98" idx="2"/>
          </p:cNvCxnSpPr>
          <p:nvPr/>
        </p:nvCxnSpPr>
        <p:spPr>
          <a:xfrm flipV="1">
            <a:off x="6367279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stCxn id="77" idx="3"/>
            <a:endCxn id="50" idx="1"/>
          </p:cNvCxnSpPr>
          <p:nvPr/>
        </p:nvCxnSpPr>
        <p:spPr>
          <a:xfrm>
            <a:off x="2355879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Isosceles Triangle 102"/>
          <p:cNvSpPr/>
          <p:nvPr/>
        </p:nvSpPr>
        <p:spPr>
          <a:xfrm rot="5400000" flipV="1">
            <a:off x="5953495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3" name="Elbow Connector 122"/>
          <p:cNvCxnSpPr/>
          <p:nvPr/>
        </p:nvCxnSpPr>
        <p:spPr>
          <a:xfrm>
            <a:off x="609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stCxn id="61" idx="3"/>
          </p:cNvCxnSpPr>
          <p:nvPr/>
        </p:nvCxnSpPr>
        <p:spPr>
          <a:xfrm flipV="1">
            <a:off x="1549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Decision 96"/>
          <p:cNvSpPr/>
          <p:nvPr/>
        </p:nvSpPr>
        <p:spPr>
          <a:xfrm>
            <a:off x="2119831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Rectangle 8"/>
          <p:cNvSpPr/>
          <p:nvPr/>
        </p:nvSpPr>
        <p:spPr>
          <a:xfrm>
            <a:off x="2578999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/>
          <p:cNvCxnSpPr>
            <a:stCxn id="88" idx="3"/>
            <a:endCxn id="82" idx="1"/>
          </p:cNvCxnSpPr>
          <p:nvPr/>
        </p:nvCxnSpPr>
        <p:spPr>
          <a:xfrm>
            <a:off x="2358189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2122141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4186526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Flowchart: Decision 96"/>
          <p:cNvSpPr/>
          <p:nvPr/>
        </p:nvSpPr>
        <p:spPr>
          <a:xfrm>
            <a:off x="3683812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90" idx="3"/>
            <a:endCxn id="89" idx="1"/>
          </p:cNvCxnSpPr>
          <p:nvPr/>
        </p:nvCxnSpPr>
        <p:spPr>
          <a:xfrm>
            <a:off x="3919860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/>
          <p:cNvSpPr/>
          <p:nvPr/>
        </p:nvSpPr>
        <p:spPr>
          <a:xfrm>
            <a:off x="4202713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3919860" y="2453949"/>
            <a:ext cx="282853" cy="306732"/>
          </a:xfrm>
          <a:prstGeom prst="bentConnector3">
            <a:avLst>
              <a:gd name="adj1" fmla="val 4679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60131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342736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95" idx="3"/>
            <a:endCxn id="94" idx="1"/>
          </p:cNvCxnSpPr>
          <p:nvPr/>
        </p:nvCxnSpPr>
        <p:spPr>
          <a:xfrm>
            <a:off x="5578784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014798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5372056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Elbow Connector 101"/>
          <p:cNvCxnSpPr>
            <a:stCxn id="101" idx="3"/>
            <a:endCxn id="98" idx="1"/>
          </p:cNvCxnSpPr>
          <p:nvPr/>
        </p:nvCxnSpPr>
        <p:spPr>
          <a:xfrm>
            <a:off x="5608104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4827766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/>
          <p:cNvSpPr/>
          <p:nvPr/>
        </p:nvSpPr>
        <p:spPr>
          <a:xfrm>
            <a:off x="7411906" y="2564238"/>
            <a:ext cx="893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Flowchart: Decision 96"/>
          <p:cNvSpPr/>
          <p:nvPr/>
        </p:nvSpPr>
        <p:spPr>
          <a:xfrm>
            <a:off x="67414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6" name="Elbow Connector 105"/>
          <p:cNvCxnSpPr>
            <a:stCxn id="105" idx="3"/>
            <a:endCxn id="104" idx="1"/>
          </p:cNvCxnSpPr>
          <p:nvPr/>
        </p:nvCxnSpPr>
        <p:spPr>
          <a:xfrm flipV="1">
            <a:off x="6977504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/>
          <p:cNvSpPr/>
          <p:nvPr/>
        </p:nvSpPr>
        <p:spPr>
          <a:xfrm>
            <a:off x="7411906" y="2887216"/>
            <a:ext cx="893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/>
          <p:cNvCxnSpPr>
            <a:stCxn id="105" idx="3"/>
            <a:endCxn id="108" idx="1"/>
          </p:cNvCxnSpPr>
          <p:nvPr/>
        </p:nvCxnSpPr>
        <p:spPr>
          <a:xfrm flipV="1">
            <a:off x="6977504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411906" y="3210194"/>
            <a:ext cx="893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/>
          <p:cNvCxnSpPr>
            <a:stCxn id="105" idx="3"/>
            <a:endCxn id="110" idx="1"/>
          </p:cNvCxnSpPr>
          <p:nvPr/>
        </p:nvCxnSpPr>
        <p:spPr>
          <a:xfrm>
            <a:off x="6977504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/>
          <p:cNvSpPr/>
          <p:nvPr/>
        </p:nvSpPr>
        <p:spPr>
          <a:xfrm>
            <a:off x="7411906" y="3533171"/>
            <a:ext cx="893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/>
          <p:cNvCxnSpPr>
            <a:stCxn id="105" idx="3"/>
            <a:endCxn id="112" idx="1"/>
          </p:cNvCxnSpPr>
          <p:nvPr/>
        </p:nvCxnSpPr>
        <p:spPr>
          <a:xfrm>
            <a:off x="6977504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/>
          <p:cNvCxnSpPr>
            <a:stCxn id="116" idx="3"/>
          </p:cNvCxnSpPr>
          <p:nvPr/>
        </p:nvCxnSpPr>
        <p:spPr>
          <a:xfrm rot="16200000" flipH="1">
            <a:off x="2978830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Isosceles Triangle 102"/>
          <p:cNvSpPr/>
          <p:nvPr/>
        </p:nvSpPr>
        <p:spPr>
          <a:xfrm rot="10800000" flipV="1">
            <a:off x="2990490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2359812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280863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1756909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122"/>
          <p:cNvCxnSpPr>
            <a:stCxn id="60" idx="1"/>
            <a:endCxn id="123" idx="1"/>
          </p:cNvCxnSpPr>
          <p:nvPr/>
        </p:nvCxnSpPr>
        <p:spPr>
          <a:xfrm rot="16200000" flipH="1">
            <a:off x="1063984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/>
          <p:cNvSpPr/>
          <p:nvPr/>
        </p:nvSpPr>
        <p:spPr>
          <a:xfrm>
            <a:off x="7411906" y="2237501"/>
            <a:ext cx="893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Desc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126"/>
          <p:cNvCxnSpPr>
            <a:stCxn id="105" idx="3"/>
            <a:endCxn id="126" idx="1"/>
          </p:cNvCxnSpPr>
          <p:nvPr/>
        </p:nvCxnSpPr>
        <p:spPr>
          <a:xfrm flipV="1">
            <a:off x="6977504" y="2380393"/>
            <a:ext cx="434402" cy="6544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7411906" y="3856148"/>
            <a:ext cx="8938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05" idx="3"/>
            <a:endCxn id="128" idx="1"/>
          </p:cNvCxnSpPr>
          <p:nvPr/>
        </p:nvCxnSpPr>
        <p:spPr>
          <a:xfrm>
            <a:off x="6977504" y="3034891"/>
            <a:ext cx="434402" cy="9641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66144" y="3158440"/>
            <a:ext cx="13340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83047" y="2997074"/>
            <a:ext cx="325100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8776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182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TaskNinja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Tang Wenxuan Gary</cp:lastModifiedBy>
  <cp:revision>97</cp:revision>
  <dcterms:created xsi:type="dcterms:W3CDTF">2016-07-22T14:33:02Z</dcterms:created>
  <dcterms:modified xsi:type="dcterms:W3CDTF">2016-11-05T17:38:47Z</dcterms:modified>
</cp:coreProperties>
</file>