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6" r:id="rId4"/>
    <p:sldId id="260" r:id="rId5"/>
    <p:sldId id="261" r:id="rId6"/>
    <p:sldId id="267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1" d="100"/>
          <a:sy n="61" d="100"/>
        </p:scale>
        <p:origin x="1430" y="-15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TaskBook</a:t>
            </a:r>
            <a:r>
              <a:rPr lang="en-US" dirty="0"/>
              <a:t> – Level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deleteTask</a:t>
            </a:r>
            <a:r>
              <a:rPr lang="en-US" sz="1400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handleTaskBookChangedEvent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handleTaskBookChangedEvent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Incorrect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deleteTask</a:t>
            </a:r>
            <a:r>
              <a:rPr lang="en-US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create()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result: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 err="1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V="1">
            <a:off x="6667770" y="2632344"/>
            <a:ext cx="1612" cy="22572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TaskBook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5289" y="22855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547" y="2371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08595" y="245818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dateTime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Status 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priority</a:t>
            </a: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TaskBookStorage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XmlTaskbook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TaskBook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XmlAdaptedTasks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>
          <a:xfrm>
            <a:off x="-654416" y="527530"/>
            <a:ext cx="2209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 opens </a:t>
            </a:r>
            <a:r>
              <a:rPr lang="en-SG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taskbook</a:t>
            </a:r>
            <a:endParaRPr lang="en-SG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Rectangle: Rounded Corners 2"/>
          <p:cNvSpPr/>
          <p:nvPr/>
        </p:nvSpPr>
        <p:spPr>
          <a:xfrm>
            <a:off x="3276600" y="457200"/>
            <a:ext cx="28194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 types a command</a:t>
            </a:r>
          </a:p>
        </p:txBody>
      </p:sp>
      <p:sp>
        <p:nvSpPr>
          <p:cNvPr id="5" name="Diamond 4"/>
          <p:cNvSpPr/>
          <p:nvPr/>
        </p:nvSpPr>
        <p:spPr>
          <a:xfrm>
            <a:off x="1828800" y="3501737"/>
            <a:ext cx="571501" cy="477583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1490660" y="2492482"/>
            <a:ext cx="1214440" cy="750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Shortkey</a:t>
            </a:r>
            <a:endParaRPr lang="en-SG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SG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Command activated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-1841454" y="2548557"/>
            <a:ext cx="1187038" cy="694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Move file</a:t>
            </a:r>
          </a:p>
          <a:p>
            <a:pPr algn="ctr"/>
            <a:r>
              <a:rPr lang="en-SG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Command activated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4114800" y="2426778"/>
            <a:ext cx="1210524" cy="8058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Update</a:t>
            </a:r>
          </a:p>
          <a:p>
            <a:pPr algn="ctr"/>
            <a:r>
              <a:rPr lang="en-SG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Command activated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5384756" y="2478709"/>
            <a:ext cx="1214440" cy="7388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Delete</a:t>
            </a:r>
          </a:p>
          <a:p>
            <a:pPr algn="ctr"/>
            <a:r>
              <a:rPr lang="en-SG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Command activated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6678198" y="2466444"/>
            <a:ext cx="1170402" cy="783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</a:t>
            </a:r>
          </a:p>
          <a:p>
            <a:pPr algn="ctr"/>
            <a:r>
              <a:rPr lang="en-SG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Command activated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7879914" y="2494367"/>
            <a:ext cx="1264086" cy="694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List Command activated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2828076" y="2466444"/>
            <a:ext cx="1210524" cy="8058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find</a:t>
            </a:r>
          </a:p>
          <a:p>
            <a:pPr algn="ctr"/>
            <a:r>
              <a:rPr lang="en-SG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Command activated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9201474" y="2494367"/>
            <a:ext cx="1187038" cy="694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undo</a:t>
            </a:r>
          </a:p>
          <a:p>
            <a:pPr algn="ctr"/>
            <a:r>
              <a:rPr lang="en-SG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Command activated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7743010" y="4698160"/>
            <a:ext cx="2133600" cy="870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Changes and saves </a:t>
            </a:r>
            <a:r>
              <a:rPr lang="en-SG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taskbook</a:t>
            </a:r>
            <a:r>
              <a:rPr lang="en-SG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predefined xml file</a:t>
            </a:r>
          </a:p>
        </p:txBody>
      </p:sp>
      <p:sp>
        <p:nvSpPr>
          <p:cNvPr id="16" name="Rectangle: Rounded Corners 15"/>
          <p:cNvSpPr/>
          <p:nvPr/>
        </p:nvSpPr>
        <p:spPr>
          <a:xfrm>
            <a:off x="-2689271" y="4311912"/>
            <a:ext cx="1219200" cy="11545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Changes and saves config file in </a:t>
            </a:r>
            <a:r>
              <a:rPr lang="en-SG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json</a:t>
            </a:r>
            <a:endParaRPr lang="en-SG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799516" y="4245436"/>
            <a:ext cx="1249504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Changes and saves  </a:t>
            </a:r>
            <a:r>
              <a:rPr lang="en-SG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Shortkey</a:t>
            </a:r>
            <a:r>
              <a:rPr lang="en-SG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file in </a:t>
            </a:r>
            <a:r>
              <a:rPr lang="en-SG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json</a:t>
            </a:r>
            <a:endParaRPr lang="en-SG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Rectangle: Rounded Corners 20"/>
          <p:cNvSpPr/>
          <p:nvPr/>
        </p:nvSpPr>
        <p:spPr>
          <a:xfrm>
            <a:off x="5660853" y="4638128"/>
            <a:ext cx="1610573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Creates, and saves </a:t>
            </a:r>
            <a:r>
              <a:rPr lang="en-SG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taskbook</a:t>
            </a:r>
            <a:r>
              <a:rPr lang="en-SG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new xml file</a:t>
            </a:r>
          </a:p>
        </p:txBody>
      </p:sp>
      <p:sp>
        <p:nvSpPr>
          <p:cNvPr id="22" name="Rectangle: Rounded Corners 21"/>
          <p:cNvSpPr/>
          <p:nvPr/>
        </p:nvSpPr>
        <p:spPr>
          <a:xfrm>
            <a:off x="2277783" y="4267200"/>
            <a:ext cx="1222916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Creates and saves  </a:t>
            </a:r>
            <a:r>
              <a:rPr lang="en-SG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Shortkey</a:t>
            </a:r>
            <a:r>
              <a:rPr lang="en-SG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file in </a:t>
            </a:r>
            <a:r>
              <a:rPr lang="en-SG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json</a:t>
            </a:r>
            <a:endParaRPr lang="en-SG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Rectangle: Rounded Corners 22"/>
          <p:cNvSpPr/>
          <p:nvPr/>
        </p:nvSpPr>
        <p:spPr>
          <a:xfrm>
            <a:off x="-1081761" y="4267200"/>
            <a:ext cx="1386181" cy="11284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Creates and saves config file in </a:t>
            </a:r>
            <a:r>
              <a:rPr lang="en-SG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json</a:t>
            </a:r>
            <a:endParaRPr lang="en-SG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Diamond 23"/>
          <p:cNvSpPr/>
          <p:nvPr/>
        </p:nvSpPr>
        <p:spPr>
          <a:xfrm>
            <a:off x="-1533686" y="3493937"/>
            <a:ext cx="571501" cy="477583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Diamond 24"/>
          <p:cNvSpPr/>
          <p:nvPr/>
        </p:nvSpPr>
        <p:spPr>
          <a:xfrm>
            <a:off x="7192386" y="3971976"/>
            <a:ext cx="571501" cy="477583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7" name="Diamond 26"/>
          <p:cNvSpPr/>
          <p:nvPr/>
        </p:nvSpPr>
        <p:spPr>
          <a:xfrm>
            <a:off x="3936303" y="6143910"/>
            <a:ext cx="571501" cy="477583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angle: Rounded Corners 27"/>
          <p:cNvSpPr/>
          <p:nvPr/>
        </p:nvSpPr>
        <p:spPr>
          <a:xfrm>
            <a:off x="354903" y="6935048"/>
            <a:ext cx="7712483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Provide user feedback</a:t>
            </a:r>
          </a:p>
        </p:txBody>
      </p:sp>
      <p:sp>
        <p:nvSpPr>
          <p:cNvPr id="29" name="Rectangle: Rounded Corners 28"/>
          <p:cNvSpPr/>
          <p:nvPr/>
        </p:nvSpPr>
        <p:spPr>
          <a:xfrm>
            <a:off x="10591800" y="2475044"/>
            <a:ext cx="1219200" cy="9539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Incorrect command</a:t>
            </a:r>
          </a:p>
        </p:txBody>
      </p:sp>
      <p:sp>
        <p:nvSpPr>
          <p:cNvPr id="30" name="Diamond 29"/>
          <p:cNvSpPr/>
          <p:nvPr/>
        </p:nvSpPr>
        <p:spPr>
          <a:xfrm>
            <a:off x="4419600" y="1644277"/>
            <a:ext cx="571501" cy="477583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2" name="Straight Arrow Connector 31"/>
          <p:cNvCxnSpPr>
            <a:stCxn id="3" idx="2"/>
            <a:endCxn id="30" idx="0"/>
          </p:cNvCxnSpPr>
          <p:nvPr/>
        </p:nvCxnSpPr>
        <p:spPr>
          <a:xfrm>
            <a:off x="4686300" y="1447800"/>
            <a:ext cx="19051" cy="196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0" idx="2"/>
          </p:cNvCxnSpPr>
          <p:nvPr/>
        </p:nvCxnSpPr>
        <p:spPr>
          <a:xfrm>
            <a:off x="4705351" y="2121860"/>
            <a:ext cx="14711" cy="342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106935" y="2149050"/>
            <a:ext cx="9018950" cy="15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6" idx="0"/>
          </p:cNvCxnSpPr>
          <p:nvPr/>
        </p:nvCxnSpPr>
        <p:spPr>
          <a:xfrm flipH="1">
            <a:off x="2097880" y="2142089"/>
            <a:ext cx="9055" cy="350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12" idx="0"/>
          </p:cNvCxnSpPr>
          <p:nvPr/>
        </p:nvCxnSpPr>
        <p:spPr>
          <a:xfrm>
            <a:off x="3431805" y="2164611"/>
            <a:ext cx="1533" cy="301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039044" y="2133600"/>
            <a:ext cx="1533" cy="301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259746" y="2142089"/>
            <a:ext cx="9592" cy="296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8543992" y="2161362"/>
            <a:ext cx="1597" cy="344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13" idx="0"/>
          </p:cNvCxnSpPr>
          <p:nvPr/>
        </p:nvCxnSpPr>
        <p:spPr>
          <a:xfrm>
            <a:off x="9794993" y="2192545"/>
            <a:ext cx="0" cy="301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1125200" y="2142089"/>
            <a:ext cx="9592" cy="296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6" idx="2"/>
            <a:endCxn id="5" idx="0"/>
          </p:cNvCxnSpPr>
          <p:nvPr/>
        </p:nvCxnSpPr>
        <p:spPr>
          <a:xfrm>
            <a:off x="2097880" y="3242969"/>
            <a:ext cx="16671" cy="258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/>
          <p:cNvCxnSpPr>
            <a:stCxn id="5" idx="2"/>
            <a:endCxn id="18" idx="0"/>
          </p:cNvCxnSpPr>
          <p:nvPr/>
        </p:nvCxnSpPr>
        <p:spPr>
          <a:xfrm rot="5400000">
            <a:off x="1636352" y="3767237"/>
            <a:ext cx="266116" cy="6902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/>
          <p:cNvCxnSpPr>
            <a:stCxn id="5" idx="2"/>
            <a:endCxn id="22" idx="0"/>
          </p:cNvCxnSpPr>
          <p:nvPr/>
        </p:nvCxnSpPr>
        <p:spPr>
          <a:xfrm rot="16200000" flipH="1">
            <a:off x="2357956" y="3735915"/>
            <a:ext cx="287880" cy="7746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/>
          <p:cNvCxnSpPr>
            <a:stCxn id="8" idx="2"/>
            <a:endCxn id="25" idx="0"/>
          </p:cNvCxnSpPr>
          <p:nvPr/>
        </p:nvCxnSpPr>
        <p:spPr>
          <a:xfrm rot="16200000" flipH="1">
            <a:off x="5729431" y="2223270"/>
            <a:ext cx="739336" cy="27580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/>
          <p:cNvCxnSpPr>
            <a:stCxn id="9" idx="2"/>
            <a:endCxn id="25" idx="0"/>
          </p:cNvCxnSpPr>
          <p:nvPr/>
        </p:nvCxnSpPr>
        <p:spPr>
          <a:xfrm rot="16200000" flipH="1">
            <a:off x="6357825" y="2851664"/>
            <a:ext cx="754462" cy="14861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/>
          <p:cNvCxnSpPr>
            <a:stCxn id="10" idx="2"/>
            <a:endCxn id="25" idx="0"/>
          </p:cNvCxnSpPr>
          <p:nvPr/>
        </p:nvCxnSpPr>
        <p:spPr>
          <a:xfrm rot="16200000" flipH="1">
            <a:off x="7009601" y="3503440"/>
            <a:ext cx="722334" cy="2147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/>
          <p:cNvCxnSpPr>
            <a:stCxn id="11" idx="2"/>
            <a:endCxn id="25" idx="0"/>
          </p:cNvCxnSpPr>
          <p:nvPr/>
        </p:nvCxnSpPr>
        <p:spPr>
          <a:xfrm rot="5400000">
            <a:off x="7603448" y="3063467"/>
            <a:ext cx="783198" cy="10338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/>
          <p:cNvCxnSpPr>
            <a:stCxn id="13" idx="2"/>
            <a:endCxn id="25" idx="0"/>
          </p:cNvCxnSpPr>
          <p:nvPr/>
        </p:nvCxnSpPr>
        <p:spPr>
          <a:xfrm rot="5400000">
            <a:off x="8244966" y="2421949"/>
            <a:ext cx="783198" cy="23168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/>
          <p:cNvCxnSpPr>
            <a:stCxn id="25" idx="1"/>
            <a:endCxn id="21" idx="0"/>
          </p:cNvCxnSpPr>
          <p:nvPr/>
        </p:nvCxnSpPr>
        <p:spPr>
          <a:xfrm rot="10800000" flipV="1">
            <a:off x="6466140" y="4210768"/>
            <a:ext cx="726246" cy="4273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/>
          <p:cNvCxnSpPr>
            <a:stCxn id="25" idx="3"/>
            <a:endCxn id="14" idx="0"/>
          </p:cNvCxnSpPr>
          <p:nvPr/>
        </p:nvCxnSpPr>
        <p:spPr>
          <a:xfrm>
            <a:off x="7763887" y="4210768"/>
            <a:ext cx="1045923" cy="4873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/>
          <p:cNvCxnSpPr/>
          <p:nvPr/>
        </p:nvCxnSpPr>
        <p:spPr>
          <a:xfrm rot="5400000">
            <a:off x="6371749" y="1541407"/>
            <a:ext cx="2953702" cy="66935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/>
          <p:cNvCxnSpPr>
            <a:stCxn id="27" idx="2"/>
            <a:endCxn id="28" idx="0"/>
          </p:cNvCxnSpPr>
          <p:nvPr/>
        </p:nvCxnSpPr>
        <p:spPr>
          <a:xfrm rot="5400000">
            <a:off x="4059823" y="6772816"/>
            <a:ext cx="313555" cy="109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/>
          <p:cNvCxnSpPr>
            <a:stCxn id="30" idx="2"/>
            <a:endCxn id="7" idx="0"/>
          </p:cNvCxnSpPr>
          <p:nvPr/>
        </p:nvCxnSpPr>
        <p:spPr>
          <a:xfrm rot="5400000">
            <a:off x="1515360" y="-641435"/>
            <a:ext cx="426697" cy="5953286"/>
          </a:xfrm>
          <a:prstGeom prst="bentConnector3">
            <a:avLst>
              <a:gd name="adj1" fmla="val 59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7" idx="2"/>
            <a:endCxn id="24" idx="0"/>
          </p:cNvCxnSpPr>
          <p:nvPr/>
        </p:nvCxnSpPr>
        <p:spPr>
          <a:xfrm>
            <a:off x="-1247935" y="3242968"/>
            <a:ext cx="0" cy="250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/>
          <p:cNvCxnSpPr>
            <a:stCxn id="24" idx="2"/>
            <a:endCxn id="16" idx="0"/>
          </p:cNvCxnSpPr>
          <p:nvPr/>
        </p:nvCxnSpPr>
        <p:spPr>
          <a:xfrm rot="5400000">
            <a:off x="-1833999" y="3725848"/>
            <a:ext cx="340392" cy="8317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/>
          <p:cNvCxnSpPr>
            <a:stCxn id="24" idx="2"/>
            <a:endCxn id="23" idx="0"/>
          </p:cNvCxnSpPr>
          <p:nvPr/>
        </p:nvCxnSpPr>
        <p:spPr>
          <a:xfrm rot="16200000" flipH="1">
            <a:off x="-966143" y="3689727"/>
            <a:ext cx="295680" cy="859265"/>
          </a:xfrm>
          <a:prstGeom prst="bentConnector3">
            <a:avLst>
              <a:gd name="adj1" fmla="val 584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" idx="3"/>
            <a:endCxn id="3" idx="1"/>
          </p:cNvCxnSpPr>
          <p:nvPr/>
        </p:nvCxnSpPr>
        <p:spPr>
          <a:xfrm>
            <a:off x="1555384" y="946630"/>
            <a:ext cx="1721216" cy="5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Diamond 78"/>
          <p:cNvSpPr/>
          <p:nvPr/>
        </p:nvSpPr>
        <p:spPr>
          <a:xfrm>
            <a:off x="-1509591" y="5466444"/>
            <a:ext cx="571501" cy="477583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0" name="Diamond 79"/>
          <p:cNvSpPr/>
          <p:nvPr/>
        </p:nvSpPr>
        <p:spPr>
          <a:xfrm>
            <a:off x="1836845" y="5600116"/>
            <a:ext cx="571501" cy="477583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1" name="Diamond 80"/>
          <p:cNvSpPr/>
          <p:nvPr/>
        </p:nvSpPr>
        <p:spPr>
          <a:xfrm>
            <a:off x="7279957" y="5628512"/>
            <a:ext cx="571501" cy="477583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64" name="Connector: Elbow 63"/>
          <p:cNvCxnSpPr>
            <a:stCxn id="18" idx="2"/>
            <a:endCxn id="80" idx="1"/>
          </p:cNvCxnSpPr>
          <p:nvPr/>
        </p:nvCxnSpPr>
        <p:spPr>
          <a:xfrm rot="16200000" flipH="1">
            <a:off x="1367220" y="5369283"/>
            <a:ext cx="526672" cy="4125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/>
          <p:cNvCxnSpPr>
            <a:stCxn id="22" idx="2"/>
            <a:endCxn id="80" idx="3"/>
          </p:cNvCxnSpPr>
          <p:nvPr/>
        </p:nvCxnSpPr>
        <p:spPr>
          <a:xfrm rot="5400000">
            <a:off x="2548740" y="5498407"/>
            <a:ext cx="200108" cy="4808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/>
          <p:cNvCxnSpPr>
            <a:stCxn id="80" idx="2"/>
            <a:endCxn id="27" idx="1"/>
          </p:cNvCxnSpPr>
          <p:nvPr/>
        </p:nvCxnSpPr>
        <p:spPr>
          <a:xfrm rot="16200000" flipH="1">
            <a:off x="2876948" y="5323346"/>
            <a:ext cx="305003" cy="18137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/>
          <p:cNvCxnSpPr>
            <a:endCxn id="27" idx="3"/>
          </p:cNvCxnSpPr>
          <p:nvPr/>
        </p:nvCxnSpPr>
        <p:spPr>
          <a:xfrm rot="10800000" flipV="1">
            <a:off x="4507805" y="6070240"/>
            <a:ext cx="3060033" cy="312461"/>
          </a:xfrm>
          <a:prstGeom prst="bentConnector3">
            <a:avLst>
              <a:gd name="adj1" fmla="val 4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/>
          <p:cNvCxnSpPr>
            <a:stCxn id="16" idx="2"/>
            <a:endCxn id="79" idx="1"/>
          </p:cNvCxnSpPr>
          <p:nvPr/>
        </p:nvCxnSpPr>
        <p:spPr>
          <a:xfrm rot="16200000" flipH="1">
            <a:off x="-1914027" y="5300800"/>
            <a:ext cx="238792" cy="5700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/>
          <p:cNvCxnSpPr>
            <a:stCxn id="23" idx="2"/>
            <a:endCxn id="79" idx="3"/>
          </p:cNvCxnSpPr>
          <p:nvPr/>
        </p:nvCxnSpPr>
        <p:spPr>
          <a:xfrm rot="5400000">
            <a:off x="-818189" y="5275716"/>
            <a:ext cx="309619" cy="5494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/>
          <p:cNvCxnSpPr/>
          <p:nvPr/>
        </p:nvCxnSpPr>
        <p:spPr>
          <a:xfrm rot="16200000" flipH="1">
            <a:off x="1152527" y="3587568"/>
            <a:ext cx="438675" cy="51601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/>
          <p:cNvCxnSpPr>
            <a:endCxn id="81" idx="1"/>
          </p:cNvCxnSpPr>
          <p:nvPr/>
        </p:nvCxnSpPr>
        <p:spPr>
          <a:xfrm>
            <a:off x="6599198" y="5647200"/>
            <a:ext cx="680759" cy="220104"/>
          </a:xfrm>
          <a:prstGeom prst="bentConnector3">
            <a:avLst>
              <a:gd name="adj1" fmla="val 12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/>
          <p:cNvCxnSpPr>
            <a:stCxn id="14" idx="2"/>
            <a:endCxn id="81" idx="3"/>
          </p:cNvCxnSpPr>
          <p:nvPr/>
        </p:nvCxnSpPr>
        <p:spPr>
          <a:xfrm rot="5400000">
            <a:off x="8181330" y="5238824"/>
            <a:ext cx="298608" cy="9583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</TotalTime>
  <Words>246</Words>
  <Application>Microsoft Office PowerPoint</Application>
  <PresentationFormat>On-screen Show (4:3)</PresentationFormat>
  <Paragraphs>128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Verdana</vt:lpstr>
      <vt:lpstr>Office Theme</vt:lpstr>
      <vt:lpstr>TaskBook – Level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Clara clara</cp:lastModifiedBy>
  <cp:revision>67</cp:revision>
  <dcterms:created xsi:type="dcterms:W3CDTF">2016-07-22T14:33:02Z</dcterms:created>
  <dcterms:modified xsi:type="dcterms:W3CDTF">2016-11-01T16:23:08Z</dcterms:modified>
</cp:coreProperties>
</file>