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02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TaskMan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dirty="0"/>
              <a:t>(Originally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AddressBook – Level 4)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5"/>
          <p:cNvSpPr/>
          <p:nvPr/>
        </p:nvSpPr>
        <p:spPr>
          <a:xfrm>
            <a:off x="1924216" y="671511"/>
            <a:ext cx="5231958" cy="3300414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66" name="Shape 318"/>
          <p:cNvCxnSpPr>
            <a:stCxn id="161" idx="3"/>
            <a:endCxn id="69" idx="2"/>
          </p:cNvCxnSpPr>
          <p:nvPr/>
        </p:nvCxnSpPr>
        <p:spPr>
          <a:xfrm rot="16200000" flipV="1">
            <a:off x="3120661" y="1308420"/>
            <a:ext cx="1677938" cy="2099322"/>
          </a:xfrm>
          <a:prstGeom prst="bentConnector3">
            <a:avLst>
              <a:gd name="adj1" fmla="val 1764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" name="Shape 324"/>
          <p:cNvSpPr/>
          <p:nvPr/>
        </p:nvSpPr>
        <p:spPr>
          <a:xfrm rot="10800000">
            <a:off x="3005703" y="317674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36"/>
          <p:cNvSpPr/>
          <p:nvPr/>
        </p:nvSpPr>
        <p:spPr>
          <a:xfrm>
            <a:off x="2555876" y="1172352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75" name="Shape 342"/>
          <p:cNvSpPr/>
          <p:nvPr/>
        </p:nvSpPr>
        <p:spPr>
          <a:xfrm>
            <a:off x="2557989" y="3368816"/>
            <a:ext cx="1156968" cy="35159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SetMutableEvent</a:t>
            </a:r>
          </a:p>
        </p:txBody>
      </p:sp>
      <p:sp>
        <p:nvSpPr>
          <p:cNvPr id="76" name="Shape 343"/>
          <p:cNvSpPr/>
          <p:nvPr/>
        </p:nvSpPr>
        <p:spPr>
          <a:xfrm>
            <a:off x="5440787" y="1766649"/>
            <a:ext cx="782772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77" name="Shape 344"/>
          <p:cNvSpPr/>
          <p:nvPr/>
        </p:nvSpPr>
        <p:spPr>
          <a:xfrm>
            <a:off x="4711925" y="2229117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Shape 345"/>
          <p:cNvCxnSpPr>
            <a:stCxn id="77" idx="3"/>
            <a:endCxn id="76" idx="1"/>
          </p:cNvCxnSpPr>
          <p:nvPr/>
        </p:nvCxnSpPr>
        <p:spPr>
          <a:xfrm flipV="1">
            <a:off x="4947972" y="1909541"/>
            <a:ext cx="492815" cy="40626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1" name="Shape 348"/>
          <p:cNvSpPr/>
          <p:nvPr/>
        </p:nvSpPr>
        <p:spPr>
          <a:xfrm>
            <a:off x="5439777" y="2166167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cxnSp>
        <p:nvCxnSpPr>
          <p:cNvPr id="82" name="Shape 349"/>
          <p:cNvCxnSpPr/>
          <p:nvPr/>
        </p:nvCxnSpPr>
        <p:spPr>
          <a:xfrm flipV="1">
            <a:off x="4947972" y="2309059"/>
            <a:ext cx="491805" cy="6748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3" name="Shape 342"/>
          <p:cNvSpPr/>
          <p:nvPr/>
        </p:nvSpPr>
        <p:spPr>
          <a:xfrm>
            <a:off x="4046724" y="3368263"/>
            <a:ext cx="1156968" cy="35109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ReadOnlyEvent</a:t>
            </a:r>
          </a:p>
        </p:txBody>
      </p:sp>
      <p:sp>
        <p:nvSpPr>
          <p:cNvPr id="84" name="Shape 336"/>
          <p:cNvSpPr/>
          <p:nvPr/>
        </p:nvSpPr>
        <p:spPr>
          <a:xfrm>
            <a:off x="4165854" y="117235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85" name="Shape 336"/>
          <p:cNvSpPr/>
          <p:nvPr/>
        </p:nvSpPr>
        <p:spPr>
          <a:xfrm>
            <a:off x="3991291" y="2135428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</p:txBody>
      </p:sp>
      <p:cxnSp>
        <p:nvCxnSpPr>
          <p:cNvPr id="86" name="Shape 322"/>
          <p:cNvCxnSpPr>
            <a:stCxn id="69" idx="3"/>
            <a:endCxn id="84" idx="1"/>
          </p:cNvCxnSpPr>
          <p:nvPr/>
        </p:nvCxnSpPr>
        <p:spPr>
          <a:xfrm>
            <a:off x="3264062" y="1345732"/>
            <a:ext cx="901792" cy="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7" name="Shape 322"/>
          <p:cNvCxnSpPr>
            <a:stCxn id="69" idx="3"/>
            <a:endCxn id="85" idx="1"/>
          </p:cNvCxnSpPr>
          <p:nvPr/>
        </p:nvCxnSpPr>
        <p:spPr>
          <a:xfrm>
            <a:off x="3264062" y="1345732"/>
            <a:ext cx="727229" cy="96307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8" name="Shape 324"/>
          <p:cNvSpPr/>
          <p:nvPr/>
        </p:nvSpPr>
        <p:spPr>
          <a:xfrm flipV="1">
            <a:off x="4227338" y="195263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318"/>
          <p:cNvCxnSpPr>
            <a:endCxn id="88" idx="3"/>
          </p:cNvCxnSpPr>
          <p:nvPr/>
        </p:nvCxnSpPr>
        <p:spPr>
          <a:xfrm rot="5400000">
            <a:off x="4229676" y="1652042"/>
            <a:ext cx="433511" cy="16768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343"/>
          <p:cNvSpPr/>
          <p:nvPr/>
        </p:nvSpPr>
        <p:spPr>
          <a:xfrm>
            <a:off x="5439759" y="1022755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sp>
        <p:nvSpPr>
          <p:cNvPr id="91" name="Shape 344"/>
          <p:cNvSpPr/>
          <p:nvPr/>
        </p:nvSpPr>
        <p:spPr>
          <a:xfrm>
            <a:off x="4880495" y="1254183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Shape 345"/>
          <p:cNvCxnSpPr>
            <a:stCxn id="91" idx="3"/>
            <a:endCxn id="90" idx="1"/>
          </p:cNvCxnSpPr>
          <p:nvPr/>
        </p:nvCxnSpPr>
        <p:spPr>
          <a:xfrm flipV="1">
            <a:off x="5116542" y="1165647"/>
            <a:ext cx="323217" cy="17522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3" name="Shape 346"/>
          <p:cNvSpPr/>
          <p:nvPr/>
        </p:nvSpPr>
        <p:spPr>
          <a:xfrm>
            <a:off x="5439759" y="1345733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</a:p>
        </p:txBody>
      </p:sp>
      <p:cxnSp>
        <p:nvCxnSpPr>
          <p:cNvPr id="94" name="Shape 347"/>
          <p:cNvCxnSpPr>
            <a:stCxn id="91" idx="3"/>
            <a:endCxn id="93" idx="1"/>
          </p:cNvCxnSpPr>
          <p:nvPr/>
        </p:nvCxnSpPr>
        <p:spPr>
          <a:xfrm>
            <a:off x="5116542" y="1340873"/>
            <a:ext cx="323217" cy="14775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5" name="Shape 324"/>
          <p:cNvSpPr/>
          <p:nvPr/>
        </p:nvSpPr>
        <p:spPr>
          <a:xfrm rot="5400000">
            <a:off x="3810998" y="343771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318"/>
          <p:cNvCxnSpPr/>
          <p:nvPr/>
        </p:nvCxnSpPr>
        <p:spPr>
          <a:xfrm flipV="1">
            <a:off x="3705317" y="3535194"/>
            <a:ext cx="331767" cy="80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342"/>
          <p:cNvSpPr/>
          <p:nvPr/>
        </p:nvSpPr>
        <p:spPr>
          <a:xfrm>
            <a:off x="5512685" y="3362620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cxnSp>
        <p:nvCxnSpPr>
          <p:cNvPr id="98" name="Shape 318"/>
          <p:cNvCxnSpPr>
            <a:stCxn id="83" idx="3"/>
            <a:endCxn id="97" idx="1"/>
          </p:cNvCxnSpPr>
          <p:nvPr/>
        </p:nvCxnSpPr>
        <p:spPr>
          <a:xfrm flipV="1">
            <a:off x="5203692" y="3536000"/>
            <a:ext cx="308993" cy="7808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324"/>
          <p:cNvSpPr/>
          <p:nvPr/>
        </p:nvSpPr>
        <p:spPr>
          <a:xfrm rot="16200000" flipH="1">
            <a:off x="5156202" y="3456047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hape 318"/>
          <p:cNvCxnSpPr>
            <a:stCxn id="168" idx="3"/>
            <a:endCxn id="69" idx="1"/>
          </p:cNvCxnSpPr>
          <p:nvPr/>
        </p:nvCxnSpPr>
        <p:spPr>
          <a:xfrm rot="10800000" flipH="1">
            <a:off x="2366710" y="1345732"/>
            <a:ext cx="189165" cy="2228764"/>
          </a:xfrm>
          <a:prstGeom prst="bentConnector3">
            <a:avLst>
              <a:gd name="adj1" fmla="val -14595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" name="Shape 318"/>
          <p:cNvCxnSpPr>
            <a:stCxn id="68" idx="3"/>
            <a:endCxn id="85" idx="2"/>
          </p:cNvCxnSpPr>
          <p:nvPr/>
        </p:nvCxnSpPr>
        <p:spPr>
          <a:xfrm rot="5400000" flipH="1" flipV="1">
            <a:off x="3395889" y="2227254"/>
            <a:ext cx="694561" cy="1204430"/>
          </a:xfrm>
          <a:prstGeom prst="bentConnector3">
            <a:avLst>
              <a:gd name="adj1" fmla="val 7468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" name="Shape 318"/>
          <p:cNvCxnSpPr>
            <a:stCxn id="103" idx="3"/>
            <a:endCxn id="84" idx="0"/>
          </p:cNvCxnSpPr>
          <p:nvPr/>
        </p:nvCxnSpPr>
        <p:spPr>
          <a:xfrm rot="16200000" flipV="1">
            <a:off x="4522030" y="1170271"/>
            <a:ext cx="2004187" cy="2008352"/>
          </a:xfrm>
          <a:prstGeom prst="bentConnector3">
            <a:avLst>
              <a:gd name="adj1" fmla="val 11425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" name="Shape 324"/>
          <p:cNvSpPr/>
          <p:nvPr/>
        </p:nvSpPr>
        <p:spPr>
          <a:xfrm rot="10800000" flipH="1">
            <a:off x="6393047" y="317654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334"/>
          <p:cNvSpPr/>
          <p:nvPr/>
        </p:nvSpPr>
        <p:spPr>
          <a:xfrm>
            <a:off x="5437734" y="2564555"/>
            <a:ext cx="1026783" cy="27538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115" name="Shape 349"/>
          <p:cNvCxnSpPr/>
          <p:nvPr/>
        </p:nvCxnSpPr>
        <p:spPr>
          <a:xfrm rot="16200000" flipH="1">
            <a:off x="5124761" y="2377992"/>
            <a:ext cx="375156" cy="25079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1" name="Shape 324"/>
          <p:cNvSpPr/>
          <p:nvPr/>
        </p:nvSpPr>
        <p:spPr>
          <a:xfrm rot="10800000">
            <a:off x="4874040" y="319705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324"/>
          <p:cNvSpPr/>
          <p:nvPr/>
        </p:nvSpPr>
        <p:spPr>
          <a:xfrm rot="5400000">
            <a:off x="2319220" y="3486734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344"/>
          <p:cNvSpPr/>
          <p:nvPr/>
        </p:nvSpPr>
        <p:spPr>
          <a:xfrm>
            <a:off x="3264062" y="1241369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7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86439" y="2124482"/>
            <a:ext cx="8481335" cy="2199868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143755" y="31965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TaskManStorage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950538" y="2906786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222776" y="2899302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893485" y="29903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1922955" y="33645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176666" y="30781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116498" y="30781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1686897" y="32779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3664616" y="33699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3441602" y="32821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057775" y="3369919"/>
            <a:ext cx="228600" cy="20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3887939" y="3196540"/>
            <a:ext cx="1169835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XmlTaskMan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140517" y="25961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1919717" y="27641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1683659" y="26775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3661378" y="27695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3438364" y="26817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84703" y="2596140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5286375" y="3198509"/>
            <a:ext cx="120070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sp>
        <p:nvSpPr>
          <p:cNvPr id="383" name="Shape 383"/>
          <p:cNvSpPr/>
          <p:nvPr/>
        </p:nvSpPr>
        <p:spPr>
          <a:xfrm>
            <a:off x="6877345" y="2688092"/>
            <a:ext cx="126451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6882144" y="3198337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endCxn id="384" idx="1"/>
          </p:cNvCxnSpPr>
          <p:nvPr/>
        </p:nvCxnSpPr>
        <p:spPr>
          <a:xfrm flipV="1">
            <a:off x="6495628" y="3371717"/>
            <a:ext cx="386516" cy="10718"/>
          </a:xfrm>
          <a:prstGeom prst="straightConnector1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6" name="Shape 384"/>
          <p:cNvSpPr/>
          <p:nvPr/>
        </p:nvSpPr>
        <p:spPr>
          <a:xfrm>
            <a:off x="6877345" y="3708582"/>
            <a:ext cx="126628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XmlAdaptedEvent</a:t>
            </a:r>
          </a:p>
        </p:txBody>
      </p:sp>
      <p:cxnSp>
        <p:nvCxnSpPr>
          <p:cNvPr id="37" name="Shape 385"/>
          <p:cNvCxnSpPr>
            <a:endCxn id="383" idx="1"/>
          </p:cNvCxnSpPr>
          <p:nvPr/>
        </p:nvCxnSpPr>
        <p:spPr>
          <a:xfrm rot="5400000" flipH="1" flipV="1">
            <a:off x="6494760" y="2997879"/>
            <a:ext cx="518991" cy="246179"/>
          </a:xfrm>
          <a:prstGeom prst="bentConnector2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3" name="Shape 385"/>
          <p:cNvCxnSpPr>
            <a:endCxn id="26" idx="1"/>
          </p:cNvCxnSpPr>
          <p:nvPr/>
        </p:nvCxnSpPr>
        <p:spPr>
          <a:xfrm rot="16200000" flipH="1">
            <a:off x="6503507" y="3508123"/>
            <a:ext cx="501497" cy="246179"/>
          </a:xfrm>
          <a:prstGeom prst="bentConnector2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63" name="Shape 385"/>
          <p:cNvCxnSpPr>
            <a:stCxn id="384" idx="3"/>
            <a:endCxn id="383" idx="3"/>
          </p:cNvCxnSpPr>
          <p:nvPr/>
        </p:nvCxnSpPr>
        <p:spPr>
          <a:xfrm flipV="1">
            <a:off x="8141861" y="2861472"/>
            <a:ext cx="12700" cy="510245"/>
          </a:xfrm>
          <a:prstGeom prst="bentConnector3">
            <a:avLst>
              <a:gd name="adj1" fmla="val 180000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0" name="Shape 385"/>
          <p:cNvCxnSpPr/>
          <p:nvPr/>
        </p:nvCxnSpPr>
        <p:spPr>
          <a:xfrm rot="5400000" flipH="1" flipV="1">
            <a:off x="8002387" y="3513589"/>
            <a:ext cx="501502" cy="235250"/>
          </a:xfrm>
          <a:prstGeom prst="bentConnector3">
            <a:avLst>
              <a:gd name="adj1" fmla="val -508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636187" y="2057400"/>
            <a:ext cx="5700180" cy="266699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1964269" y="2191177"/>
            <a:ext cx="609602" cy="129491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6" name="Shape 96"/>
          <p:cNvSpPr/>
          <p:nvPr/>
        </p:nvSpPr>
        <p:spPr>
          <a:xfrm>
            <a:off x="3412069" y="2191177"/>
            <a:ext cx="1295400" cy="5520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5164669" y="2191178"/>
            <a:ext cx="1447800" cy="552021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98" name="Shape 98"/>
          <p:cNvSpPr/>
          <p:nvPr/>
        </p:nvSpPr>
        <p:spPr>
          <a:xfrm>
            <a:off x="3412069" y="3124200"/>
            <a:ext cx="1295400" cy="72379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217846" y="4131994"/>
            <a:ext cx="2658531" cy="44463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00" name="Shape 100"/>
          <p:cNvCxnSpPr>
            <a:endCxn id="96" idx="1"/>
          </p:cNvCxnSpPr>
          <p:nvPr/>
        </p:nvCxnSpPr>
        <p:spPr>
          <a:xfrm>
            <a:off x="2573869" y="2467188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" name="Shape 102"/>
          <p:cNvCxnSpPr>
            <a:stCxn id="96" idx="2"/>
            <a:endCxn id="98" idx="0"/>
          </p:cNvCxnSpPr>
          <p:nvPr/>
        </p:nvCxnSpPr>
        <p:spPr>
          <a:xfrm>
            <a:off x="4059769" y="2743199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" name="Shape 104"/>
          <p:cNvSpPr/>
          <p:nvPr/>
        </p:nvSpPr>
        <p:spPr>
          <a:xfrm>
            <a:off x="971555" y="2743199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>
            <a:off x="1352555" y="2951349"/>
            <a:ext cx="540365" cy="281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6680199" y="2467190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/>
          <p:nvPr/>
        </p:nvSpPr>
        <p:spPr>
          <a:xfrm>
            <a:off x="7679268" y="22860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772400" y="23622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 flipH="1">
            <a:off x="1964268" y="3959458"/>
            <a:ext cx="778931" cy="5709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9450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5097446" y="3761907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2498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5" name="Shape 115"/>
          <p:cNvCxnSpPr>
            <a:stCxn id="111" idx="1"/>
          </p:cNvCxnSpPr>
          <p:nvPr/>
        </p:nvCxnSpPr>
        <p:spPr>
          <a:xfrm>
            <a:off x="2743200" y="4244912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2743199" y="3755021"/>
            <a:ext cx="0" cy="3809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2353733" y="3697060"/>
            <a:ext cx="0" cy="30185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/>
          <p:nvPr/>
        </p:nvSpPr>
        <p:spPr>
          <a:xfrm>
            <a:off x="4936069" y="2909316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5888569" y="3515641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20" name="Shape 120"/>
          <p:cNvCxnSpPr>
            <a:stCxn id="119" idx="4"/>
            <a:endCxn id="99" idx="3"/>
          </p:cNvCxnSpPr>
          <p:nvPr/>
        </p:nvCxnSpPr>
        <p:spPr>
          <a:xfrm rot="5400000">
            <a:off x="6034519" y="3890791"/>
            <a:ext cx="3054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>
            <a:stCxn id="118" idx="4"/>
          </p:cNvCxnSpPr>
          <p:nvPr/>
        </p:nvCxnSpPr>
        <p:spPr>
          <a:xfrm rot="-5400000" flipH="1">
            <a:off x="5195869" y="3792516"/>
            <a:ext cx="7002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101"/>
          <p:cNvCxnSpPr/>
          <p:nvPr/>
        </p:nvCxnSpPr>
        <p:spPr>
          <a:xfrm flipV="1">
            <a:off x="4600135" y="2743199"/>
            <a:ext cx="649711" cy="533401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11859" y="607925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658676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/>
          <p:nvPr/>
        </p:nvSpPr>
        <p:spPr>
          <a:xfrm>
            <a:off x="1586669" y="1322291"/>
            <a:ext cx="152399" cy="1019909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52400" y="533400"/>
            <a:ext cx="324035" cy="573409"/>
            <a:chOff x="3239900" y="4149080"/>
            <a:chExt cx="648071" cy="1146819"/>
          </a:xfrm>
        </p:grpSpPr>
        <p:sp>
          <p:nvSpPr>
            <p:cNvPr id="130" name="Shape 130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Shape 131"/>
            <p:cNvCxnSpPr>
              <a:stCxn id="130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3335582" y="61161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882400" y="975283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/>
          <p:nvPr/>
        </p:nvSpPr>
        <p:spPr>
          <a:xfrm>
            <a:off x="3810392" y="1433476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16782" y="607925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863600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/>
          <p:nvPr/>
        </p:nvSpPr>
        <p:spPr>
          <a:xfrm>
            <a:off x="5791592" y="1538408"/>
            <a:ext cx="142006" cy="651393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466818" y="1325979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466818" y="1345879"/>
            <a:ext cx="86017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739068" y="143347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2166172" y="145337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954407" y="1538408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986774" y="1542583"/>
            <a:ext cx="1737843" cy="31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deleteActvity(activity)</a:t>
            </a:r>
            <a:endParaRPr lang="en-US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74030" y="1687656"/>
            <a:ext cx="243839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54407" y="2190681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>
            <a:off x="1739068" y="22660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>
            <a:off x="390617" y="234220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0" name="Shape 150"/>
          <p:cNvSpPr/>
          <p:nvPr/>
        </p:nvSpPr>
        <p:spPr>
          <a:xfrm>
            <a:off x="7696200" y="591250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616802" y="944304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/>
          <p:nvPr/>
        </p:nvSpPr>
        <p:spPr>
          <a:xfrm>
            <a:off x="8544793" y="1961201"/>
            <a:ext cx="142006" cy="17678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943992" y="19612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5" name="Shape 155"/>
          <p:cNvSpPr/>
          <p:nvPr/>
        </p:nvSpPr>
        <p:spPr>
          <a:xfrm>
            <a:off x="7370178" y="4278321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7916995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Shape 157"/>
          <p:cNvSpPr/>
          <p:nvPr/>
        </p:nvSpPr>
        <p:spPr>
          <a:xfrm>
            <a:off x="7844986" y="5335662"/>
            <a:ext cx="124478" cy="287409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10093" y="4797673"/>
            <a:ext cx="2716634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526729" y="5623071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160" name="Shape 160"/>
          <p:cNvSpPr/>
          <p:nvPr/>
        </p:nvSpPr>
        <p:spPr>
          <a:xfrm>
            <a:off x="3791146" y="4295232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456730" y="4648287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/>
          <p:nvPr/>
        </p:nvSpPr>
        <p:spPr>
          <a:xfrm>
            <a:off x="4384723" y="5071219"/>
            <a:ext cx="142006" cy="103675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078928" y="5071219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2975641" y="6107976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4526728" y="5341014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5036330" y="5065910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cxnSp>
        <p:nvCxnSpPr>
          <p:cNvPr id="167" name="Shape 167"/>
          <p:cNvCxnSpPr/>
          <p:nvPr/>
        </p:nvCxnSpPr>
        <p:spPr>
          <a:xfrm flipH="1">
            <a:off x="314393" y="1099671"/>
            <a:ext cx="23" cy="15986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/>
          <p:nvPr/>
        </p:nvSpPr>
        <p:spPr>
          <a:xfrm>
            <a:off x="721633" y="4278321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268450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/>
          <p:nvPr/>
        </p:nvSpPr>
        <p:spPr>
          <a:xfrm>
            <a:off x="1196442" y="5670471"/>
            <a:ext cx="130545" cy="27312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348843" y="59436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1348842" y="5670471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1416275" y="5395369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010860" y="5570502"/>
            <a:ext cx="234622" cy="311601"/>
            <a:chOff x="1010860" y="5570502"/>
            <a:chExt cx="234622" cy="311601"/>
          </a:xfrm>
        </p:grpSpPr>
        <p:sp>
          <p:nvSpPr>
            <p:cNvPr id="175" name="Shape 175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94561" y="5444571"/>
            <a:ext cx="794081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178" name="Shape 178"/>
          <p:cNvGrpSpPr/>
          <p:nvPr/>
        </p:nvGrpSpPr>
        <p:grpSpPr>
          <a:xfrm flipH="1">
            <a:off x="7936841" y="5294132"/>
            <a:ext cx="234622" cy="311601"/>
            <a:chOff x="1010860" y="5570502"/>
            <a:chExt cx="234622" cy="311601"/>
          </a:xfrm>
        </p:grpSpPr>
        <p:sp>
          <p:nvSpPr>
            <p:cNvPr id="179" name="Shape 179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8223953" y="5180992"/>
            <a:ext cx="539046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5637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197" name="Shape 197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7" y="496600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rot="-5400000" flipH="1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-5400000" flipH="1">
            <a:off x="1597276" y="3686874"/>
            <a:ext cx="18141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-5400000" flipH="1">
            <a:off x="1184177" y="367607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91" idx="3"/>
            <a:endCxn id="197" idx="3"/>
          </p:cNvCxnSpPr>
          <p:nvPr/>
        </p:nvCxnSpPr>
        <p:spPr>
          <a:xfrm rot="5400000">
            <a:off x="4174419" y="2991749"/>
            <a:ext cx="20613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410019" y="2562149"/>
            <a:ext cx="23961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208869" y="2763299"/>
            <a:ext cx="27984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>
            <a:stCxn id="196" idx="2"/>
            <a:endCxn id="197" idx="1"/>
          </p:cNvCxnSpPr>
          <p:nvPr/>
        </p:nvCxnSpPr>
        <p:spPr>
          <a:xfrm rot="-5400000" flipH="1">
            <a:off x="3430043" y="3938101"/>
            <a:ext cx="1185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0800000" flipH="1">
            <a:off x="4114798" y="4472707"/>
            <a:ext cx="2642194" cy="10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76237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258904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5" y="4704174"/>
            <a:ext cx="1090529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16200000" flipH="1">
            <a:off x="1749675" y="3534474"/>
            <a:ext cx="1509302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16200000" flipH="1">
            <a:off x="1313889" y="3543959"/>
            <a:ext cx="2134616" cy="42265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562401" y="2409757"/>
            <a:ext cx="2091327" cy="1843808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338213" y="2630839"/>
            <a:ext cx="2536597" cy="1846914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42228" y="4388842"/>
            <a:ext cx="1314620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040462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197"/>
          <p:cNvSpPr/>
          <p:nvPr/>
        </p:nvSpPr>
        <p:spPr>
          <a:xfrm>
            <a:off x="3758355" y="4025546"/>
            <a:ext cx="1317573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cxnSp>
        <p:nvCxnSpPr>
          <p:cNvPr id="50" name="Shape 221"/>
          <p:cNvCxnSpPr/>
          <p:nvPr/>
        </p:nvCxnSpPr>
        <p:spPr>
          <a:xfrm rot="-5400000" flipH="1">
            <a:off x="3389793" y="3765812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0" name="Shape 199"/>
          <p:cNvSpPr/>
          <p:nvPr/>
        </p:nvSpPr>
        <p:spPr>
          <a:xfrm>
            <a:off x="3049722" y="390675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hape 216"/>
          <p:cNvCxnSpPr>
            <a:stCxn id="49" idx="3"/>
          </p:cNvCxnSpPr>
          <p:nvPr/>
        </p:nvCxnSpPr>
        <p:spPr>
          <a:xfrm flipV="1">
            <a:off x="5075928" y="4136912"/>
            <a:ext cx="1644931" cy="5313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6"/>
          <p:cNvSpPr/>
          <p:nvPr/>
        </p:nvSpPr>
        <p:spPr>
          <a:xfrm>
            <a:off x="780841" y="1256472"/>
            <a:ext cx="4365926" cy="348099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" name="Shape 197"/>
          <p:cNvSpPr/>
          <p:nvPr/>
        </p:nvSpPr>
        <p:spPr>
          <a:xfrm>
            <a:off x="1626949" y="3938676"/>
            <a:ext cx="104090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</a:t>
            </a:r>
          </a:p>
        </p:txBody>
      </p:sp>
      <p:sp>
        <p:nvSpPr>
          <p:cNvPr id="3" name="Shape 197"/>
          <p:cNvSpPr/>
          <p:nvPr/>
        </p:nvSpPr>
        <p:spPr>
          <a:xfrm>
            <a:off x="3239382" y="3621237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DeadlineActivityCard</a:t>
            </a:r>
          </a:p>
        </p:txBody>
      </p:sp>
      <p:sp>
        <p:nvSpPr>
          <p:cNvPr id="4" name="Shape 197"/>
          <p:cNvSpPr/>
          <p:nvPr/>
        </p:nvSpPr>
        <p:spPr>
          <a:xfrm>
            <a:off x="3239382" y="392950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ScheduleActivityCard</a:t>
            </a:r>
          </a:p>
        </p:txBody>
      </p:sp>
      <p:sp>
        <p:nvSpPr>
          <p:cNvPr id="5" name="Shape 197"/>
          <p:cNvSpPr/>
          <p:nvPr/>
        </p:nvSpPr>
        <p:spPr>
          <a:xfrm>
            <a:off x="3239382" y="331297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FloatingActivityCard</a:t>
            </a:r>
          </a:p>
        </p:txBody>
      </p:sp>
      <p:sp>
        <p:nvSpPr>
          <p:cNvPr id="7" name="Shape 194"/>
          <p:cNvSpPr/>
          <p:nvPr/>
        </p:nvSpPr>
        <p:spPr>
          <a:xfrm>
            <a:off x="1600585" y="1641056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8" name="Shape 197"/>
          <p:cNvSpPr/>
          <p:nvPr/>
        </p:nvSpPr>
        <p:spPr>
          <a:xfrm>
            <a:off x="1509006" y="2339759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sp>
        <p:nvSpPr>
          <p:cNvPr id="9" name="Shape 199"/>
          <p:cNvSpPr/>
          <p:nvPr/>
        </p:nvSpPr>
        <p:spPr>
          <a:xfrm>
            <a:off x="2046299" y="187789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97"/>
          <p:cNvSpPr/>
          <p:nvPr/>
        </p:nvSpPr>
        <p:spPr>
          <a:xfrm>
            <a:off x="1509006" y="2904302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ActivityCardLoader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2147402" y="2047875"/>
            <a:ext cx="2514" cy="291884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hape 237"/>
          <p:cNvCxnSpPr>
            <a:stCxn id="8" idx="2"/>
            <a:endCxn id="10" idx="0"/>
          </p:cNvCxnSpPr>
          <p:nvPr/>
        </p:nvCxnSpPr>
        <p:spPr>
          <a:xfrm>
            <a:off x="2149916" y="2573117"/>
            <a:ext cx="0" cy="331185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" name="Shape 237"/>
          <p:cNvCxnSpPr>
            <a:stCxn id="10" idx="2"/>
          </p:cNvCxnSpPr>
          <p:nvPr/>
        </p:nvCxnSpPr>
        <p:spPr>
          <a:xfrm flipH="1">
            <a:off x="2147402" y="3137660"/>
            <a:ext cx="2514" cy="80101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" name="Shape 258"/>
          <p:cNvSpPr txBox="1"/>
          <p:nvPr/>
        </p:nvSpPr>
        <p:spPr>
          <a:xfrm>
            <a:off x="2229455" y="3198819"/>
            <a:ext cx="72880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loads</a:t>
            </a:r>
          </a:p>
        </p:txBody>
      </p:sp>
      <p:cxnSp>
        <p:nvCxnSpPr>
          <p:cNvPr id="42" name="Shape 237"/>
          <p:cNvCxnSpPr/>
          <p:nvPr/>
        </p:nvCxnSpPr>
        <p:spPr>
          <a:xfrm>
            <a:off x="2137877" y="3429651"/>
            <a:ext cx="1101505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5" name="Shape 237"/>
          <p:cNvCxnSpPr>
            <a:endCxn id="3" idx="1"/>
          </p:cNvCxnSpPr>
          <p:nvPr/>
        </p:nvCxnSpPr>
        <p:spPr>
          <a:xfrm>
            <a:off x="2788312" y="3737916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4" name="Shape 237"/>
          <p:cNvCxnSpPr/>
          <p:nvPr/>
        </p:nvCxnSpPr>
        <p:spPr>
          <a:xfrm>
            <a:off x="2788312" y="4046181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5" name="Shape 237"/>
          <p:cNvCxnSpPr/>
          <p:nvPr/>
        </p:nvCxnSpPr>
        <p:spPr>
          <a:xfrm flipH="1">
            <a:off x="2788312" y="3454087"/>
            <a:ext cx="2514" cy="6012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lg" len="lg"/>
          </a:ln>
        </p:spPr>
      </p:cxnSp>
      <p:sp>
        <p:nvSpPr>
          <p:cNvPr id="77" name="Shape 191"/>
          <p:cNvSpPr/>
          <p:nvPr/>
        </p:nvSpPr>
        <p:spPr>
          <a:xfrm rot="5400000" flipH="1">
            <a:off x="1390519" y="3986640"/>
            <a:ext cx="270503" cy="137424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209675" y="3438525"/>
            <a:ext cx="3771900" cy="1076325"/>
          </a:xfrm>
          <a:custGeom>
            <a:avLst/>
            <a:gdLst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28600 w 3771900"/>
              <a:gd name="connsiteY0" fmla="*/ 676275 h 1133475"/>
              <a:gd name="connsiteX1" fmla="*/ 0 w 3771900"/>
              <a:gd name="connsiteY1" fmla="*/ 676275 h 1133475"/>
              <a:gd name="connsiteX2" fmla="*/ 0 w 3771900"/>
              <a:gd name="connsiteY2" fmla="*/ 1133475 h 1133475"/>
              <a:gd name="connsiteX3" fmla="*/ 3771900 w 3771900"/>
              <a:gd name="connsiteY3" fmla="*/ 1133475 h 1133475"/>
              <a:gd name="connsiteX4" fmla="*/ 3771900 w 3771900"/>
              <a:gd name="connsiteY4" fmla="*/ 9525 h 1133475"/>
              <a:gd name="connsiteX5" fmla="*/ 3438525 w 3771900"/>
              <a:gd name="connsiteY5" fmla="*/ 9525 h 1133475"/>
              <a:gd name="connsiteX6" fmla="*/ 3448050 w 3771900"/>
              <a:gd name="connsiteY6" fmla="*/ 0 h 1133475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57175 w 3771900"/>
              <a:gd name="connsiteY0" fmla="*/ 676275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47625 h 1123950"/>
              <a:gd name="connsiteX5" fmla="*/ 3438525 w 3771900"/>
              <a:gd name="connsiteY5" fmla="*/ 0 h 1123950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28575 h 1076325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1076325">
                <a:moveTo>
                  <a:pt x="247650" y="619125"/>
                </a:moveTo>
                <a:lnTo>
                  <a:pt x="0" y="619125"/>
                </a:lnTo>
                <a:lnTo>
                  <a:pt x="0" y="1076325"/>
                </a:lnTo>
                <a:lnTo>
                  <a:pt x="3771900" y="1076325"/>
                </a:lnTo>
                <a:lnTo>
                  <a:pt x="3771900" y="0"/>
                </a:lnTo>
                <a:lnTo>
                  <a:pt x="3438525" y="0"/>
                </a:lnTo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642238" y="3754720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642238" y="4057222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03084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19351" y="4548755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012431" y="4104567"/>
            <a:ext cx="8400" cy="450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6" idx="2"/>
          </p:cNvCxnSpPr>
          <p:nvPr/>
        </p:nvCxnSpPr>
        <p:spPr>
          <a:xfrm>
            <a:off x="2562035" y="4110379"/>
            <a:ext cx="0" cy="438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15217" y="5042920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0" cy="93043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47733" y="4122319"/>
            <a:ext cx="0" cy="92060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85800" y="1981200"/>
            <a:ext cx="7086600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82" y="23002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958600" y="26639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953000" y="29962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5499817" y="3417319"/>
            <a:ext cx="0" cy="245008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427808" y="34577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312209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4030500" y="32270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4419600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030607" y="37338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395462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7938756" y="2317143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4495317"/>
            <a:ext cx="36125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427808" y="44953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454007" y="2655801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8382000" y="45245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580208" y="4542758"/>
            <a:ext cx="278737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580208" y="4800600"/>
            <a:ext cx="287379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5661173"/>
            <a:ext cx="365136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42788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191000" y="2996258"/>
            <a:ext cx="640022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1905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54300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6029646" y="49530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6722" y="54145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580208" y="51656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580208" y="55859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37338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65815" y="1308294"/>
            <a:ext cx="6159304" cy="2926081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663298" y="2448096"/>
            <a:ext cx="178241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9" name="Shape 319"/>
          <p:cNvCxnSpPr>
            <a:stCxn id="317" idx="1"/>
            <a:endCxn id="336" idx="2"/>
          </p:cNvCxnSpPr>
          <p:nvPr/>
        </p:nvCxnSpPr>
        <p:spPr>
          <a:xfrm rot="5400000" flipH="1" flipV="1">
            <a:off x="3482555" y="1031584"/>
            <a:ext cx="553049" cy="4409150"/>
          </a:xfrm>
          <a:prstGeom prst="bentConnector3">
            <a:avLst>
              <a:gd name="adj1" fmla="val 2051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279926" y="2785002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950635" y="28760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5964166" y="2397847"/>
            <a:ext cx="1611" cy="22572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233816" y="29638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/>
          <p:nvPr/>
        </p:nvCxnSpPr>
        <p:spPr>
          <a:xfrm>
            <a:off x="1165125" y="29653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2204607" y="2392921"/>
            <a:ext cx="1093634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1983807" y="2560901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1747749" y="2474327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790028" y="2612874"/>
            <a:ext cx="1282547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UniqueActivityList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309420" y="2439493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3516746" y="2526184"/>
            <a:ext cx="266666" cy="26007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3799598" y="2046070"/>
            <a:ext cx="1239035" cy="34685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/>
          <p:nvPr/>
        </p:nvCxnSpPr>
        <p:spPr>
          <a:xfrm flipV="1">
            <a:off x="3526271" y="2219496"/>
            <a:ext cx="282852" cy="306688"/>
          </a:xfrm>
          <a:prstGeom prst="bentConnector3">
            <a:avLst>
              <a:gd name="adj1" fmla="val 4326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5609562" y="2612874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5081100" y="2699344"/>
            <a:ext cx="286417" cy="17760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/>
          <p:nvPr/>
        </p:nvCxnSpPr>
        <p:spPr>
          <a:xfrm flipV="1">
            <a:off x="5352376" y="2796949"/>
            <a:ext cx="257696" cy="133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5611685" y="2051086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038632" y="2110939"/>
            <a:ext cx="313744" cy="228308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 flipV="1">
            <a:off x="5352376" y="2224466"/>
            <a:ext cx="259309" cy="627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2604799" y="2250570"/>
            <a:ext cx="293700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2616098" y="1928499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985419" y="1571971"/>
            <a:ext cx="1539925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ReadOnlyTaskMan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419115" y="3162210"/>
            <a:ext cx="88101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706345" y="3613306"/>
            <a:ext cx="177594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16200000" flipH="1">
            <a:off x="1625801" y="2706141"/>
            <a:ext cx="281487" cy="1879602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208</Words>
  <Application>Microsoft Office PowerPoint</Application>
  <PresentationFormat>On-screen Show (4:3)</PresentationFormat>
  <Paragraphs>135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TaskMan (Originally AddressBook – Level 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Yi Min Lee</cp:lastModifiedBy>
  <cp:revision>29</cp:revision>
  <dcterms:modified xsi:type="dcterms:W3CDTF">2016-11-07T10:23:35Z</dcterms:modified>
</cp:coreProperties>
</file>