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TaskMan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/>
              <a:t>(Originally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AddressBook – Level 4)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636187" y="2057400"/>
            <a:ext cx="5700180" cy="2666999"/>
          </a:xfrm>
          <a:prstGeom prst="roundRect">
            <a:avLst>
              <a:gd name="adj" fmla="val 5768"/>
            </a:avLst>
          </a:prstGeom>
          <a:solidFill>
            <a:srgbClr val="F2F2F2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1964269" y="2191177"/>
            <a:ext cx="609602" cy="129491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96" name="Shape 96"/>
          <p:cNvSpPr/>
          <p:nvPr/>
        </p:nvSpPr>
        <p:spPr>
          <a:xfrm>
            <a:off x="3412069" y="2191177"/>
            <a:ext cx="1295400" cy="5520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97" name="Shape 97"/>
          <p:cNvSpPr/>
          <p:nvPr/>
        </p:nvSpPr>
        <p:spPr>
          <a:xfrm>
            <a:off x="5164669" y="2191178"/>
            <a:ext cx="1447800" cy="552021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98" name="Shape 98"/>
          <p:cNvSpPr/>
          <p:nvPr/>
        </p:nvSpPr>
        <p:spPr>
          <a:xfrm>
            <a:off x="3412069" y="3124200"/>
            <a:ext cx="1295400" cy="723791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99" name="Shape 99"/>
          <p:cNvSpPr/>
          <p:nvPr/>
        </p:nvSpPr>
        <p:spPr>
          <a:xfrm>
            <a:off x="3217846" y="4131994"/>
            <a:ext cx="2658531" cy="444639"/>
          </a:xfrm>
          <a:prstGeom prst="roundRect">
            <a:avLst>
              <a:gd name="adj" fmla="val 16667"/>
            </a:avLst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Commons</a:t>
            </a:r>
          </a:p>
        </p:txBody>
      </p:sp>
      <p:cxnSp>
        <p:nvCxnSpPr>
          <p:cNvPr id="100" name="Shape 100"/>
          <p:cNvCxnSpPr>
            <a:endCxn id="96" idx="1"/>
          </p:cNvCxnSpPr>
          <p:nvPr/>
        </p:nvCxnSpPr>
        <p:spPr>
          <a:xfrm>
            <a:off x="2573869" y="2467188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" name="Shape 102"/>
          <p:cNvCxnSpPr>
            <a:stCxn id="96" idx="2"/>
            <a:endCxn id="98" idx="0"/>
          </p:cNvCxnSpPr>
          <p:nvPr/>
        </p:nvCxnSpPr>
        <p:spPr>
          <a:xfrm>
            <a:off x="4059769" y="2743199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" name="Shape 104"/>
          <p:cNvSpPr/>
          <p:nvPr/>
        </p:nvSpPr>
        <p:spPr>
          <a:xfrm>
            <a:off x="1202269" y="27432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Shape 105"/>
          <p:cNvCxnSpPr/>
          <p:nvPr/>
        </p:nvCxnSpPr>
        <p:spPr>
          <a:xfrm rot="10800000" flipH="1">
            <a:off x="1636187" y="2939996"/>
            <a:ext cx="27304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06" name="Shape 106"/>
          <p:cNvCxnSpPr/>
          <p:nvPr/>
        </p:nvCxnSpPr>
        <p:spPr>
          <a:xfrm rot="10800000" flipH="1">
            <a:off x="6680199" y="2467190"/>
            <a:ext cx="939800" cy="0"/>
          </a:xfrm>
          <a:prstGeom prst="straightConnector1">
            <a:avLst/>
          </a:prstGeom>
          <a:noFill/>
          <a:ln w="28575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/>
          <p:nvPr/>
        </p:nvSpPr>
        <p:spPr>
          <a:xfrm>
            <a:off x="7679268" y="22860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772400" y="23622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650068" y="1447800"/>
            <a:ext cx="914400" cy="533399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</p:txBody>
      </p:sp>
      <p:cxnSp>
        <p:nvCxnSpPr>
          <p:cNvPr id="110" name="Shape 110"/>
          <p:cNvCxnSpPr>
            <a:stCxn id="95" idx="0"/>
            <a:endCxn id="109" idx="2"/>
          </p:cNvCxnSpPr>
          <p:nvPr/>
        </p:nvCxnSpPr>
        <p:spPr>
          <a:xfrm rot="-5400000">
            <a:off x="2222570" y="1760977"/>
            <a:ext cx="476700" cy="383700"/>
          </a:xfrm>
          <a:prstGeom prst="bentConnector2">
            <a:avLst/>
          </a:prstGeom>
          <a:noFill/>
          <a:ln w="28575" cap="flat" cmpd="sng">
            <a:solidFill>
              <a:srgbClr val="00B05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11" name="Shape 111"/>
          <p:cNvSpPr/>
          <p:nvPr/>
        </p:nvSpPr>
        <p:spPr>
          <a:xfrm flipH="1">
            <a:off x="1964268" y="3959458"/>
            <a:ext cx="778931" cy="57090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49450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3" name="Shape 113"/>
          <p:cNvCxnSpPr/>
          <p:nvPr/>
        </p:nvCxnSpPr>
        <p:spPr>
          <a:xfrm>
            <a:off x="5097446" y="3761907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4" name="Shape 114"/>
          <p:cNvCxnSpPr/>
          <p:nvPr/>
        </p:nvCxnSpPr>
        <p:spPr>
          <a:xfrm>
            <a:off x="52498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5" name="Shape 115"/>
          <p:cNvCxnSpPr>
            <a:stCxn id="111" idx="1"/>
          </p:cNvCxnSpPr>
          <p:nvPr/>
        </p:nvCxnSpPr>
        <p:spPr>
          <a:xfrm>
            <a:off x="2743200" y="4244912"/>
            <a:ext cx="2499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2743199" y="3755021"/>
            <a:ext cx="0" cy="380999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2353733" y="3697060"/>
            <a:ext cx="0" cy="301858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/>
          <p:nvPr/>
        </p:nvSpPr>
        <p:spPr>
          <a:xfrm>
            <a:off x="4936069" y="2909316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Center</a:t>
            </a:r>
          </a:p>
        </p:txBody>
      </p:sp>
      <p:sp>
        <p:nvSpPr>
          <p:cNvPr id="119" name="Shape 119"/>
          <p:cNvSpPr/>
          <p:nvPr/>
        </p:nvSpPr>
        <p:spPr>
          <a:xfrm>
            <a:off x="5888569" y="3515641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b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120" name="Shape 120"/>
          <p:cNvCxnSpPr>
            <a:stCxn id="119" idx="4"/>
            <a:endCxn id="99" idx="3"/>
          </p:cNvCxnSpPr>
          <p:nvPr/>
        </p:nvCxnSpPr>
        <p:spPr>
          <a:xfrm rot="5400000">
            <a:off x="6034519" y="3890791"/>
            <a:ext cx="305400" cy="621900"/>
          </a:xfrm>
          <a:prstGeom prst="bentConnector2">
            <a:avLst/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>
            <a:stCxn id="118" idx="4"/>
          </p:cNvCxnSpPr>
          <p:nvPr/>
        </p:nvCxnSpPr>
        <p:spPr>
          <a:xfrm rot="-5400000" flipH="1">
            <a:off x="5195869" y="3792516"/>
            <a:ext cx="7002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11859" y="607925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1658676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/>
          <p:nvPr/>
        </p:nvSpPr>
        <p:spPr>
          <a:xfrm>
            <a:off x="1586669" y="1322291"/>
            <a:ext cx="152399" cy="1019909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152400" y="533400"/>
            <a:ext cx="324035" cy="573409"/>
            <a:chOff x="3239900" y="4149080"/>
            <a:chExt cx="648071" cy="1146819"/>
          </a:xfrm>
        </p:grpSpPr>
        <p:sp>
          <p:nvSpPr>
            <p:cNvPr id="130" name="Shape 130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Shape 131"/>
            <p:cNvCxnSpPr>
              <a:stCxn id="130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" name="Shape 132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" name="Shape 133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" name="Shape 134"/>
          <p:cNvSpPr/>
          <p:nvPr/>
        </p:nvSpPr>
        <p:spPr>
          <a:xfrm>
            <a:off x="3335582" y="61161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3882400" y="975283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6" name="Shape 136"/>
          <p:cNvSpPr/>
          <p:nvPr/>
        </p:nvSpPr>
        <p:spPr>
          <a:xfrm>
            <a:off x="3810392" y="1433476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316782" y="607925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5863600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9" name="Shape 139"/>
          <p:cNvSpPr/>
          <p:nvPr/>
        </p:nvSpPr>
        <p:spPr>
          <a:xfrm>
            <a:off x="5791592" y="1538408"/>
            <a:ext cx="142006" cy="651393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466818" y="1325979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1" name="Shape 141"/>
          <p:cNvSpPr txBox="1"/>
          <p:nvPr/>
        </p:nvSpPr>
        <p:spPr>
          <a:xfrm>
            <a:off x="466818" y="1345879"/>
            <a:ext cx="86017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1739068" y="143347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2166172" y="1453379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3954407" y="1538408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5" name="Shape 145"/>
          <p:cNvSpPr txBox="1"/>
          <p:nvPr/>
        </p:nvSpPr>
        <p:spPr>
          <a:xfrm>
            <a:off x="3986774" y="1542583"/>
            <a:ext cx="1737843" cy="319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deleteActvity</a:t>
            </a:r>
            <a:r>
              <a:rPr lang="en-US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(activity)</a:t>
            </a:r>
            <a:endParaRPr lang="en-US" sz="1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074030" y="1687656"/>
            <a:ext cx="243839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3954407" y="2190681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>
            <a:off x="1739068" y="226600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9" name="Shape 149"/>
          <p:cNvCxnSpPr/>
          <p:nvPr/>
        </p:nvCxnSpPr>
        <p:spPr>
          <a:xfrm>
            <a:off x="390617" y="234220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0" name="Shape 150"/>
          <p:cNvSpPr/>
          <p:nvPr/>
        </p:nvSpPr>
        <p:spPr>
          <a:xfrm>
            <a:off x="7696200" y="591250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8616802" y="944304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2" name="Shape 152"/>
          <p:cNvSpPr/>
          <p:nvPr/>
        </p:nvSpPr>
        <p:spPr>
          <a:xfrm>
            <a:off x="8544793" y="1961201"/>
            <a:ext cx="142006" cy="17678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5943992" y="1961201"/>
            <a:ext cx="2568437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5" name="Shape 155"/>
          <p:cNvSpPr/>
          <p:nvPr/>
        </p:nvSpPr>
        <p:spPr>
          <a:xfrm>
            <a:off x="7370178" y="4278321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7916995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7" name="Shape 157"/>
          <p:cNvSpPr/>
          <p:nvPr/>
        </p:nvSpPr>
        <p:spPr>
          <a:xfrm>
            <a:off x="7844986" y="5335662"/>
            <a:ext cx="124478" cy="287409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810093" y="4797673"/>
            <a:ext cx="2716634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59" name="Shape 159"/>
          <p:cNvCxnSpPr/>
          <p:nvPr/>
        </p:nvCxnSpPr>
        <p:spPr>
          <a:xfrm rot="10800000">
            <a:off x="4526729" y="5623071"/>
            <a:ext cx="338394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160" name="Shape 160"/>
          <p:cNvSpPr/>
          <p:nvPr/>
        </p:nvSpPr>
        <p:spPr>
          <a:xfrm>
            <a:off x="3791146" y="4295232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4456730" y="4648287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/>
          <p:nvPr/>
        </p:nvSpPr>
        <p:spPr>
          <a:xfrm>
            <a:off x="4384723" y="5071219"/>
            <a:ext cx="142006" cy="103675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hape 163"/>
          <p:cNvCxnSpPr/>
          <p:nvPr/>
        </p:nvCxnSpPr>
        <p:spPr>
          <a:xfrm>
            <a:off x="3078928" y="5071219"/>
            <a:ext cx="12954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2975641" y="6107976"/>
            <a:ext cx="1448754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65" name="Shape 165"/>
          <p:cNvCxnSpPr/>
          <p:nvPr/>
        </p:nvCxnSpPr>
        <p:spPr>
          <a:xfrm>
            <a:off x="4526728" y="5341014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6" name="Shape 166"/>
          <p:cNvSpPr txBox="1"/>
          <p:nvPr/>
        </p:nvSpPr>
        <p:spPr>
          <a:xfrm>
            <a:off x="5036330" y="5065910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cxnSp>
        <p:nvCxnSpPr>
          <p:cNvPr id="167" name="Shape 167"/>
          <p:cNvCxnSpPr/>
          <p:nvPr/>
        </p:nvCxnSpPr>
        <p:spPr>
          <a:xfrm flipH="1">
            <a:off x="314393" y="1099671"/>
            <a:ext cx="23" cy="159867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8" name="Shape 168"/>
          <p:cNvSpPr/>
          <p:nvPr/>
        </p:nvSpPr>
        <p:spPr>
          <a:xfrm>
            <a:off x="721633" y="4278321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1268450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/>
          <p:nvPr/>
        </p:nvSpPr>
        <p:spPr>
          <a:xfrm>
            <a:off x="1196442" y="5670471"/>
            <a:ext cx="130545" cy="273128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1348843" y="5943600"/>
            <a:ext cx="3061842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72" name="Shape 172"/>
          <p:cNvCxnSpPr/>
          <p:nvPr/>
        </p:nvCxnSpPr>
        <p:spPr>
          <a:xfrm>
            <a:off x="1348842" y="5670471"/>
            <a:ext cx="3061841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173" name="Shape 173"/>
          <p:cNvSpPr txBox="1"/>
          <p:nvPr/>
        </p:nvSpPr>
        <p:spPr>
          <a:xfrm>
            <a:off x="1416275" y="5395369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1010860" y="5570502"/>
            <a:ext cx="234622" cy="311601"/>
            <a:chOff x="1010860" y="5570502"/>
            <a:chExt cx="234622" cy="311601"/>
          </a:xfrm>
        </p:grpSpPr>
        <p:sp>
          <p:nvSpPr>
            <p:cNvPr id="175" name="Shape 175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194561" y="5444571"/>
            <a:ext cx="794081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178" name="Shape 178"/>
          <p:cNvGrpSpPr/>
          <p:nvPr/>
        </p:nvGrpSpPr>
        <p:grpSpPr>
          <a:xfrm flipH="1">
            <a:off x="7936841" y="5294132"/>
            <a:ext cx="234622" cy="311601"/>
            <a:chOff x="1010860" y="5570502"/>
            <a:chExt cx="234622" cy="311601"/>
          </a:xfrm>
        </p:grpSpPr>
        <p:sp>
          <p:nvSpPr>
            <p:cNvPr id="179" name="Shape 179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Shape 181"/>
          <p:cNvSpPr txBox="1"/>
          <p:nvPr/>
        </p:nvSpPr>
        <p:spPr>
          <a:xfrm>
            <a:off x="8223953" y="5180992"/>
            <a:ext cx="539046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US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9623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rot="-5400000" flipH="1">
            <a:off x="2529409" y="2227934"/>
            <a:ext cx="2235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</a:p>
        </p:txBody>
      </p:sp>
      <p:sp>
        <p:nvSpPr>
          <p:cNvPr id="195" name="Shape 195"/>
          <p:cNvSpPr/>
          <p:nvPr/>
        </p:nvSpPr>
        <p:spPr>
          <a:xfrm>
            <a:off x="2592526" y="45637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6" name="Shape 196"/>
          <p:cNvSpPr/>
          <p:nvPr/>
        </p:nvSpPr>
        <p:spPr>
          <a:xfrm>
            <a:off x="2592525" y="399196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TaskListPanel</a:t>
            </a:r>
          </a:p>
        </p:txBody>
      </p:sp>
      <p:sp>
        <p:nvSpPr>
          <p:cNvPr id="197" name="Shape 197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TaskCard</a:t>
            </a:r>
          </a:p>
        </p:txBody>
      </p:sp>
      <p:sp>
        <p:nvSpPr>
          <p:cNvPr id="198" name="Shape 198"/>
          <p:cNvSpPr/>
          <p:nvPr/>
        </p:nvSpPr>
        <p:spPr>
          <a:xfrm>
            <a:off x="2592527" y="496600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rot="-5400000" flipH="1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rot="-5400000" flipH="1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3" name="Shape 203"/>
          <p:cNvCxnSpPr>
            <a:stCxn id="199" idx="2"/>
            <a:endCxn id="196" idx="1"/>
          </p:cNvCxnSpPr>
          <p:nvPr/>
        </p:nvCxnSpPr>
        <p:spPr>
          <a:xfrm rot="-5400000" flipH="1">
            <a:off x="1883176" y="3400974"/>
            <a:ext cx="12423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rot="-5400000" flipH="1">
            <a:off x="1597276" y="3686874"/>
            <a:ext cx="18141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rot="-5400000" flipH="1">
            <a:off x="1184177" y="3676070"/>
            <a:ext cx="2396400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rot="10800000" flipH="1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>
            <a:stCxn id="191" idx="3"/>
            <a:endCxn id="197" idx="3"/>
          </p:cNvCxnSpPr>
          <p:nvPr/>
        </p:nvCxnSpPr>
        <p:spPr>
          <a:xfrm rot="5400000">
            <a:off x="4174419" y="2991749"/>
            <a:ext cx="2061300" cy="649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rot="10800000" flipH="1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410019" y="2562149"/>
            <a:ext cx="23961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208869" y="2763299"/>
            <a:ext cx="27984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rot="10800000" flipH="1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17" name="Shape 217"/>
          <p:cNvSpPr/>
          <p:nvPr/>
        </p:nvSpPr>
        <p:spPr>
          <a:xfrm rot="-5400000">
            <a:off x="6213738" y="4560376"/>
            <a:ext cx="1371598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rot="10800000" flipH="1">
            <a:off x="1367766" y="228600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rot="-5400000" flipH="1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Shape 223"/>
          <p:cNvCxnSpPr>
            <a:stCxn id="196" idx="2"/>
            <a:endCxn id="197" idx="1"/>
          </p:cNvCxnSpPr>
          <p:nvPr/>
        </p:nvCxnSpPr>
        <p:spPr>
          <a:xfrm rot="-5400000" flipH="1">
            <a:off x="3430043" y="3938101"/>
            <a:ext cx="118500" cy="699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4" name="Shape 224"/>
          <p:cNvCxnSpPr>
            <a:stCxn id="191" idx="3"/>
            <a:endCxn id="196" idx="3"/>
          </p:cNvCxnSpPr>
          <p:nvPr/>
        </p:nvCxnSpPr>
        <p:spPr>
          <a:xfrm rot="5400000">
            <a:off x="3695919" y="2276249"/>
            <a:ext cx="1824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488137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10800000" flipH="1">
            <a:off x="4114798" y="4472707"/>
            <a:ext cx="2642194" cy="101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03084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4" name="Shape 234"/>
          <p:cNvSpPr/>
          <p:nvPr/>
        </p:nvSpPr>
        <p:spPr>
          <a:xfrm>
            <a:off x="2095948" y="2548840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6180592" y="26485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36" name="Shape 236"/>
          <p:cNvSpPr/>
          <p:nvPr/>
        </p:nvSpPr>
        <p:spPr>
          <a:xfrm>
            <a:off x="2015217" y="3763619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37" name="Shape 237"/>
          <p:cNvCxnSpPr>
            <a:endCxn id="234" idx="3"/>
          </p:cNvCxnSpPr>
          <p:nvPr/>
        </p:nvCxnSpPr>
        <p:spPr>
          <a:xfrm rot="10800000">
            <a:off x="3189583" y="2722220"/>
            <a:ext cx="2296800" cy="1187100"/>
          </a:xfrm>
          <a:prstGeom prst="bentConnector3">
            <a:avLst>
              <a:gd name="adj1" fmla="val -26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8" name="Shape 238"/>
          <p:cNvSpPr/>
          <p:nvPr/>
        </p:nvSpPr>
        <p:spPr>
          <a:xfrm rot="-5400000" flipH="1">
            <a:off x="5563388" y="381321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>
            <a:endCxn id="234" idx="1"/>
          </p:cNvCxnSpPr>
          <p:nvPr/>
        </p:nvCxnSpPr>
        <p:spPr>
          <a:xfrm>
            <a:off x="1676548" y="2719220"/>
            <a:ext cx="419400" cy="30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40" name="Shape 240"/>
          <p:cNvSpPr/>
          <p:nvPr/>
        </p:nvSpPr>
        <p:spPr>
          <a:xfrm>
            <a:off x="1103084" y="4548755"/>
            <a:ext cx="6288315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6180592" y="30549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42" name="Shape 242"/>
          <p:cNvSpPr/>
          <p:nvPr/>
        </p:nvSpPr>
        <p:spPr>
          <a:xfrm flipH="1">
            <a:off x="6180590" y="3860800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44" name="Shape 244"/>
          <p:cNvCxnSpPr>
            <a:stCxn id="235" idx="3"/>
            <a:endCxn id="238" idx="3"/>
          </p:cNvCxnSpPr>
          <p:nvPr/>
        </p:nvCxnSpPr>
        <p:spPr>
          <a:xfrm flipH="1">
            <a:off x="5786392" y="2821907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Shape 245"/>
          <p:cNvCxnSpPr>
            <a:stCxn id="238" idx="3"/>
            <a:endCxn id="242" idx="3"/>
          </p:cNvCxnSpPr>
          <p:nvPr/>
        </p:nvCxnSpPr>
        <p:spPr>
          <a:xfrm>
            <a:off x="5786401" y="3900973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>
            <a:stCxn id="238" idx="3"/>
            <a:endCxn id="241" idx="3"/>
          </p:cNvCxnSpPr>
          <p:nvPr/>
        </p:nvCxnSpPr>
        <p:spPr>
          <a:xfrm rot="10800000" flipH="1">
            <a:off x="5786401" y="3228373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Shape 247"/>
          <p:cNvSpPr/>
          <p:nvPr/>
        </p:nvSpPr>
        <p:spPr>
          <a:xfrm>
            <a:off x="3341287" y="3766158"/>
            <a:ext cx="766785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  <a:endParaRPr lang="en-US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Shape 248"/>
          <p:cNvCxnSpPr>
            <a:stCxn id="236" idx="3"/>
            <a:endCxn id="247" idx="1"/>
          </p:cNvCxnSpPr>
          <p:nvPr/>
        </p:nvCxnSpPr>
        <p:spPr>
          <a:xfrm>
            <a:off x="3108851" y="3936999"/>
            <a:ext cx="232436" cy="253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>
            <a:stCxn id="243" idx="2"/>
          </p:cNvCxnSpPr>
          <p:nvPr/>
        </p:nvCxnSpPr>
        <p:spPr>
          <a:xfrm>
            <a:off x="5201706" y="4112481"/>
            <a:ext cx="8400" cy="4500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51" name="Shape 251"/>
          <p:cNvSpPr/>
          <p:nvPr/>
        </p:nvSpPr>
        <p:spPr>
          <a:xfrm>
            <a:off x="1359038" y="358140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36" idx="1"/>
            <a:endCxn id="251" idx="3"/>
          </p:cNvCxnSpPr>
          <p:nvPr/>
        </p:nvCxnSpPr>
        <p:spPr>
          <a:xfrm rot="10800000">
            <a:off x="1494417" y="3756999"/>
            <a:ext cx="520800" cy="180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7" idx="3"/>
            <a:endCxn id="243" idx="1"/>
          </p:cNvCxnSpPr>
          <p:nvPr/>
        </p:nvCxnSpPr>
        <p:spPr>
          <a:xfrm flipV="1">
            <a:off x="4108072" y="3939101"/>
            <a:ext cx="707613" cy="43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>
            <a:stCxn id="236" idx="2"/>
          </p:cNvCxnSpPr>
          <p:nvPr/>
        </p:nvCxnSpPr>
        <p:spPr>
          <a:xfrm>
            <a:off x="2562035" y="4110379"/>
            <a:ext cx="0" cy="438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893311" y="2984905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36" idx="0"/>
            <a:endCxn id="243" idx="0"/>
          </p:cNvCxnSpPr>
          <p:nvPr/>
        </p:nvCxnSpPr>
        <p:spPr>
          <a:xfrm rot="-5400000" flipH="1">
            <a:off x="3880835" y="2444819"/>
            <a:ext cx="2100" cy="2639700"/>
          </a:xfrm>
          <a:prstGeom prst="bentConnector3">
            <a:avLst>
              <a:gd name="adj1" fmla="val -1088571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064583" y="3334634"/>
            <a:ext cx="889000" cy="230832"/>
            <a:chOff x="2895600" y="807931"/>
            <a:chExt cx="889000" cy="230832"/>
          </a:xfrm>
        </p:grpSpPr>
        <p:sp>
          <p:nvSpPr>
            <p:cNvPr id="258" name="Shape 25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973516" y="2512368"/>
            <a:ext cx="868567" cy="230832"/>
            <a:chOff x="2755838" y="789460"/>
            <a:chExt cx="868567" cy="230832"/>
          </a:xfrm>
        </p:grpSpPr>
        <p:sp>
          <p:nvSpPr>
            <p:cNvPr id="261" name="Shape 26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3210180" y="242326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86551" y="3742318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038600" y="3962399"/>
            <a:ext cx="685800" cy="230832"/>
            <a:chOff x="2797314" y="807931"/>
            <a:chExt cx="685800" cy="230832"/>
          </a:xfrm>
        </p:grpSpPr>
        <p:sp>
          <p:nvSpPr>
            <p:cNvPr id="266" name="Shape 266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6185390" y="345809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69" name="Shape 269"/>
          <p:cNvCxnSpPr>
            <a:stCxn id="238" idx="3"/>
            <a:endCxn id="268" idx="3"/>
          </p:cNvCxnSpPr>
          <p:nvPr/>
        </p:nvCxnSpPr>
        <p:spPr>
          <a:xfrm rot="10800000" flipH="1">
            <a:off x="5786401" y="3631573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5400000" flipH="1">
            <a:off x="1815848" y="3337123"/>
            <a:ext cx="848700" cy="3600"/>
          </a:xfrm>
          <a:prstGeom prst="bentConnector3">
            <a:avLst>
              <a:gd name="adj1" fmla="val 44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85800" y="1981200"/>
            <a:ext cx="7086600" cy="4000285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7062" y="22965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734876" y="26602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1662868" y="3010910"/>
            <a:ext cx="152399" cy="2780287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411782" y="2300233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958600" y="2663903"/>
            <a:ext cx="0" cy="158765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1" name="Shape 281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953000" y="2996258"/>
            <a:ext cx="1093634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5499817" y="3417319"/>
            <a:ext cx="0" cy="245008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/>
          <p:nvPr/>
        </p:nvSpPr>
        <p:spPr>
          <a:xfrm>
            <a:off x="5427808" y="3457796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543018" y="30145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1815268" y="312209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152400" y="27432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288" name="Shape 288"/>
          <p:cNvCxnSpPr>
            <a:endCxn id="282" idx="1"/>
          </p:cNvCxnSpPr>
          <p:nvPr/>
        </p:nvCxnSpPr>
        <p:spPr>
          <a:xfrm>
            <a:off x="4030500" y="3227027"/>
            <a:ext cx="922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4419600" y="42515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4030607" y="3733800"/>
            <a:ext cx="1406215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1815268" y="395462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293" name="Shape 293"/>
          <p:cNvSpPr/>
          <p:nvPr/>
        </p:nvSpPr>
        <p:spPr>
          <a:xfrm>
            <a:off x="7938756" y="2317143"/>
            <a:ext cx="1030503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815268" y="4495317"/>
            <a:ext cx="36125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/>
          <p:nvPr/>
        </p:nvSpPr>
        <p:spPr>
          <a:xfrm>
            <a:off x="5427808" y="4495317"/>
            <a:ext cx="152399" cy="119125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8454007" y="2655801"/>
            <a:ext cx="0" cy="2830597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" name="Shape 297"/>
          <p:cNvSpPr/>
          <p:nvPr/>
        </p:nvSpPr>
        <p:spPr>
          <a:xfrm>
            <a:off x="8382000" y="4524596"/>
            <a:ext cx="152399" cy="276002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5580208" y="4542758"/>
            <a:ext cx="278737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9" name="Shape 299"/>
          <p:cNvCxnSpPr/>
          <p:nvPr/>
        </p:nvCxnSpPr>
        <p:spPr>
          <a:xfrm>
            <a:off x="5580208" y="4800600"/>
            <a:ext cx="2873799" cy="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1815268" y="5661173"/>
            <a:ext cx="365136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6548894" y="4278848"/>
            <a:ext cx="1733952" cy="2639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deleteActivity</a:t>
            </a:r>
            <a:r>
              <a:rPr lang="en-US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(activity)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191000" y="2996258"/>
            <a:ext cx="640022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create()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131905" y="28509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1”)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01175" y="5430096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0" y="5538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6029646" y="4953000"/>
            <a:ext cx="16665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307" name="Shape 307"/>
          <p:cNvSpPr/>
          <p:nvPr/>
        </p:nvSpPr>
        <p:spPr>
          <a:xfrm>
            <a:off x="6786722" y="5414537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5580208" y="5165675"/>
            <a:ext cx="44797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9" name="Shape 309"/>
          <p:cNvCxnSpPr/>
          <p:nvPr/>
        </p:nvCxnSpPr>
        <p:spPr>
          <a:xfrm>
            <a:off x="5580208" y="5585914"/>
            <a:ext cx="12538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818927" y="3733800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443515" y="712655"/>
            <a:ext cx="8667654" cy="3887811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16" name="Shape 316"/>
          <p:cNvSpPr/>
          <p:nvPr/>
        </p:nvSpPr>
        <p:spPr>
          <a:xfrm>
            <a:off x="2200905" y="3082240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663298" y="2448096"/>
            <a:ext cx="178241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</a:p>
        </p:txBody>
      </p:sp>
      <p:cxnSp>
        <p:nvCxnSpPr>
          <p:cNvPr id="318" name="Shape 318"/>
          <p:cNvCxnSpPr>
            <a:stCxn id="342" idx="0"/>
          </p:cNvCxnSpPr>
          <p:nvPr/>
        </p:nvCxnSpPr>
        <p:spPr>
          <a:xfrm rot="5400000" flipH="1" flipV="1">
            <a:off x="5208650" y="2622655"/>
            <a:ext cx="1018488" cy="960924"/>
          </a:xfrm>
          <a:prstGeom prst="bentConnector3">
            <a:avLst>
              <a:gd name="adj1" fmla="val 3690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9" name="Shape 319"/>
          <p:cNvCxnSpPr>
            <a:stCxn id="317" idx="1"/>
            <a:endCxn id="336" idx="2"/>
          </p:cNvCxnSpPr>
          <p:nvPr/>
        </p:nvCxnSpPr>
        <p:spPr>
          <a:xfrm rot="5400000" flipH="1" flipV="1">
            <a:off x="3299675" y="848703"/>
            <a:ext cx="918810" cy="4409150"/>
          </a:xfrm>
          <a:prstGeom prst="bentConnector3">
            <a:avLst>
              <a:gd name="adj1" fmla="val 53246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0" name="Shape 320"/>
          <p:cNvSpPr/>
          <p:nvPr/>
        </p:nvSpPr>
        <p:spPr>
          <a:xfrm rot="-5400000">
            <a:off x="279926" y="2785002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 rot="-5400000">
            <a:off x="950635" y="28760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5964166" y="2032086"/>
            <a:ext cx="1611" cy="22572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3" name="Shape 323"/>
          <p:cNvCxnSpPr>
            <a:endCxn id="316" idx="1"/>
          </p:cNvCxnSpPr>
          <p:nvPr/>
        </p:nvCxnSpPr>
        <p:spPr>
          <a:xfrm>
            <a:off x="1980105" y="32502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4" name="Shape 324"/>
          <p:cNvSpPr/>
          <p:nvPr/>
        </p:nvSpPr>
        <p:spPr>
          <a:xfrm rot="10800000">
            <a:off x="5120908" y="3442126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233816" y="29638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6" name="Shape 326"/>
          <p:cNvCxnSpPr>
            <a:stCxn id="321" idx="3"/>
          </p:cNvCxnSpPr>
          <p:nvPr/>
        </p:nvCxnSpPr>
        <p:spPr>
          <a:xfrm>
            <a:off x="1173648" y="29638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7" name="Shape 327"/>
          <p:cNvSpPr/>
          <p:nvPr/>
        </p:nvSpPr>
        <p:spPr>
          <a:xfrm>
            <a:off x="1744047" y="31636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2204607" y="2027160"/>
            <a:ext cx="1093634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1983807" y="219514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0" name="Shape 330"/>
          <p:cNvSpPr/>
          <p:nvPr/>
        </p:nvSpPr>
        <p:spPr>
          <a:xfrm>
            <a:off x="1747749" y="210856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3790028" y="2247113"/>
            <a:ext cx="1282547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UniqueActivityList</a:t>
            </a:r>
            <a:endParaRPr lang="en-US" sz="105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3309420" y="2073732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/>
          <p:nvPr/>
        </p:nvCxnSpPr>
        <p:spPr>
          <a:xfrm>
            <a:off x="3516746" y="2160423"/>
            <a:ext cx="266666" cy="26007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4" name="Shape 334"/>
          <p:cNvSpPr/>
          <p:nvPr/>
        </p:nvSpPr>
        <p:spPr>
          <a:xfrm>
            <a:off x="3799598" y="1680309"/>
            <a:ext cx="1239035" cy="34685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  <a:endParaRPr lang="en-US" sz="105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Shape 335"/>
          <p:cNvCxnSpPr/>
          <p:nvPr/>
        </p:nvCxnSpPr>
        <p:spPr>
          <a:xfrm flipV="1">
            <a:off x="3526271" y="1853735"/>
            <a:ext cx="282852" cy="306688"/>
          </a:xfrm>
          <a:prstGeom prst="bentConnector3">
            <a:avLst>
              <a:gd name="adj1" fmla="val 4326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6" name="Shape 336"/>
          <p:cNvSpPr/>
          <p:nvPr/>
        </p:nvSpPr>
        <p:spPr>
          <a:xfrm>
            <a:off x="5609562" y="2247113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337" name="Shape 337"/>
          <p:cNvSpPr/>
          <p:nvPr/>
        </p:nvSpPr>
        <p:spPr>
          <a:xfrm>
            <a:off x="5081100" y="2333583"/>
            <a:ext cx="286417" cy="177602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/>
          <p:nvPr/>
        </p:nvCxnSpPr>
        <p:spPr>
          <a:xfrm flipV="1">
            <a:off x="5352376" y="2431188"/>
            <a:ext cx="257696" cy="1333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9" name="Shape 339"/>
          <p:cNvSpPr/>
          <p:nvPr/>
        </p:nvSpPr>
        <p:spPr>
          <a:xfrm>
            <a:off x="5611685" y="1685325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340" name="Shape 340"/>
          <p:cNvSpPr/>
          <p:nvPr/>
        </p:nvSpPr>
        <p:spPr>
          <a:xfrm>
            <a:off x="5038632" y="1745178"/>
            <a:ext cx="313744" cy="228308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Shape 341"/>
          <p:cNvCxnSpPr>
            <a:stCxn id="340" idx="3"/>
            <a:endCxn id="339" idx="1"/>
          </p:cNvCxnSpPr>
          <p:nvPr/>
        </p:nvCxnSpPr>
        <p:spPr>
          <a:xfrm flipV="1">
            <a:off x="5352376" y="1858705"/>
            <a:ext cx="259309" cy="627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2" name="Shape 342"/>
          <p:cNvSpPr/>
          <p:nvPr/>
        </p:nvSpPr>
        <p:spPr>
          <a:xfrm>
            <a:off x="4658948" y="3612361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SetMutableEvent</a:t>
            </a:r>
            <a:endParaRPr lang="en-US" sz="105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8118697" y="2047800"/>
            <a:ext cx="782772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344" name="Shape 344"/>
          <p:cNvSpPr/>
          <p:nvPr/>
        </p:nvSpPr>
        <p:spPr>
          <a:xfrm>
            <a:off x="7390863" y="2316564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Shape 345"/>
          <p:cNvCxnSpPr>
            <a:stCxn id="344" idx="3"/>
            <a:endCxn id="343" idx="1"/>
          </p:cNvCxnSpPr>
          <p:nvPr/>
        </p:nvCxnSpPr>
        <p:spPr>
          <a:xfrm flipV="1">
            <a:off x="7626910" y="2190692"/>
            <a:ext cx="491787" cy="21256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6" name="Shape 346"/>
          <p:cNvSpPr/>
          <p:nvPr/>
        </p:nvSpPr>
        <p:spPr>
          <a:xfrm>
            <a:off x="8118696" y="2370778"/>
            <a:ext cx="782773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</a:p>
        </p:txBody>
      </p:sp>
      <p:cxnSp>
        <p:nvCxnSpPr>
          <p:cNvPr id="347" name="Shape 347"/>
          <p:cNvCxnSpPr>
            <a:stCxn id="344" idx="3"/>
            <a:endCxn id="346" idx="1"/>
          </p:cNvCxnSpPr>
          <p:nvPr/>
        </p:nvCxnSpPr>
        <p:spPr>
          <a:xfrm>
            <a:off x="7626910" y="2403254"/>
            <a:ext cx="491786" cy="11041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8" name="Shape 348"/>
          <p:cNvSpPr/>
          <p:nvPr/>
        </p:nvSpPr>
        <p:spPr>
          <a:xfrm>
            <a:off x="8118697" y="2693755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cxnSp>
        <p:nvCxnSpPr>
          <p:cNvPr id="349" name="Shape 349"/>
          <p:cNvCxnSpPr>
            <a:stCxn id="344" idx="3"/>
            <a:endCxn id="348" idx="1"/>
          </p:cNvCxnSpPr>
          <p:nvPr/>
        </p:nvCxnSpPr>
        <p:spPr>
          <a:xfrm>
            <a:off x="7626910" y="2403254"/>
            <a:ext cx="491787" cy="433393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352"/>
          <p:cNvCxnSpPr/>
          <p:nvPr/>
        </p:nvCxnSpPr>
        <p:spPr>
          <a:xfrm rot="-5400000" flipH="1">
            <a:off x="2604799" y="1884809"/>
            <a:ext cx="293700" cy="599"/>
          </a:xfrm>
          <a:prstGeom prst="bentConnector3">
            <a:avLst>
              <a:gd name="adj1" fmla="val 5002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3" name="Shape 353"/>
          <p:cNvSpPr/>
          <p:nvPr/>
        </p:nvSpPr>
        <p:spPr>
          <a:xfrm flipH="1">
            <a:off x="2616098" y="1562738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985419" y="1206210"/>
            <a:ext cx="1539925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ReadOnlyTaskMan</a:t>
            </a:r>
            <a:endParaRPr lang="en-US" sz="105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3990792" y="2755225"/>
            <a:ext cx="881018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</a:p>
        </p:txBody>
      </p:sp>
      <p:sp>
        <p:nvSpPr>
          <p:cNvPr id="356" name="Shape 356"/>
          <p:cNvSpPr/>
          <p:nvPr/>
        </p:nvSpPr>
        <p:spPr>
          <a:xfrm>
            <a:off x="2706345" y="3613306"/>
            <a:ext cx="1775949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UnmodifiableObservableList</a:t>
            </a:r>
          </a:p>
        </p:txBody>
      </p:sp>
      <p:cxnSp>
        <p:nvCxnSpPr>
          <p:cNvPr id="357" name="Shape 357"/>
          <p:cNvCxnSpPr>
            <a:stCxn id="320" idx="1"/>
            <a:endCxn id="356" idx="1"/>
          </p:cNvCxnSpPr>
          <p:nvPr/>
        </p:nvCxnSpPr>
        <p:spPr>
          <a:xfrm rot="16200000" flipH="1">
            <a:off x="1625801" y="2706141"/>
            <a:ext cx="281487" cy="1879602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59" name="Shape 342"/>
          <p:cNvSpPr/>
          <p:nvPr/>
        </p:nvSpPr>
        <p:spPr>
          <a:xfrm>
            <a:off x="6266308" y="3621027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ReadOnlyEvent</a:t>
            </a:r>
            <a:endParaRPr lang="en-US" sz="105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336"/>
          <p:cNvSpPr/>
          <p:nvPr/>
        </p:nvSpPr>
        <p:spPr>
          <a:xfrm>
            <a:off x="6844792" y="1259800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sp>
        <p:nvSpPr>
          <p:cNvPr id="70" name="Shape 336"/>
          <p:cNvSpPr/>
          <p:nvPr/>
        </p:nvSpPr>
        <p:spPr>
          <a:xfrm>
            <a:off x="6670229" y="2222875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</a:p>
        </p:txBody>
      </p:sp>
      <p:cxnSp>
        <p:nvCxnSpPr>
          <p:cNvPr id="71" name="Shape 322"/>
          <p:cNvCxnSpPr>
            <a:stCxn id="336" idx="3"/>
            <a:endCxn id="69" idx="1"/>
          </p:cNvCxnSpPr>
          <p:nvPr/>
        </p:nvCxnSpPr>
        <p:spPr>
          <a:xfrm flipV="1">
            <a:off x="6317748" y="1433180"/>
            <a:ext cx="527044" cy="987313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5" name="Shape 322"/>
          <p:cNvCxnSpPr>
            <a:stCxn id="336" idx="3"/>
            <a:endCxn id="70" idx="1"/>
          </p:cNvCxnSpPr>
          <p:nvPr/>
        </p:nvCxnSpPr>
        <p:spPr>
          <a:xfrm flipV="1">
            <a:off x="6317748" y="2396255"/>
            <a:ext cx="352481" cy="24238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80" name="Shape 324"/>
          <p:cNvSpPr/>
          <p:nvPr/>
        </p:nvSpPr>
        <p:spPr>
          <a:xfrm flipV="1">
            <a:off x="6728267" y="2040073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Shape 318"/>
          <p:cNvCxnSpPr>
            <a:endCxn id="80" idx="3"/>
          </p:cNvCxnSpPr>
          <p:nvPr/>
        </p:nvCxnSpPr>
        <p:spPr>
          <a:xfrm rot="5400000">
            <a:off x="6730605" y="1739476"/>
            <a:ext cx="433511" cy="16768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343"/>
          <p:cNvSpPr/>
          <p:nvPr/>
        </p:nvSpPr>
        <p:spPr>
          <a:xfrm>
            <a:off x="8118697" y="1110202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</a:p>
        </p:txBody>
      </p:sp>
      <p:sp>
        <p:nvSpPr>
          <p:cNvPr id="88" name="Shape 344"/>
          <p:cNvSpPr/>
          <p:nvPr/>
        </p:nvSpPr>
        <p:spPr>
          <a:xfrm>
            <a:off x="7559433" y="1341630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hape 345"/>
          <p:cNvCxnSpPr>
            <a:stCxn id="88" idx="3"/>
            <a:endCxn id="87" idx="1"/>
          </p:cNvCxnSpPr>
          <p:nvPr/>
        </p:nvCxnSpPr>
        <p:spPr>
          <a:xfrm flipV="1">
            <a:off x="7795480" y="1253094"/>
            <a:ext cx="323217" cy="17522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0" name="Shape 346"/>
          <p:cNvSpPr/>
          <p:nvPr/>
        </p:nvSpPr>
        <p:spPr>
          <a:xfrm>
            <a:off x="8118697" y="1433180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Deadline</a:t>
            </a:r>
          </a:p>
        </p:txBody>
      </p:sp>
      <p:cxnSp>
        <p:nvCxnSpPr>
          <p:cNvPr id="91" name="Shape 347"/>
          <p:cNvCxnSpPr>
            <a:stCxn id="88" idx="3"/>
            <a:endCxn id="90" idx="1"/>
          </p:cNvCxnSpPr>
          <p:nvPr/>
        </p:nvCxnSpPr>
        <p:spPr>
          <a:xfrm>
            <a:off x="7795480" y="1428320"/>
            <a:ext cx="323217" cy="14775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3" name="Shape 324"/>
          <p:cNvSpPr/>
          <p:nvPr/>
        </p:nvSpPr>
        <p:spPr>
          <a:xfrm rot="5400000">
            <a:off x="6036335" y="368935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Shape 318"/>
          <p:cNvCxnSpPr>
            <a:stCxn id="342" idx="3"/>
            <a:endCxn id="59" idx="1"/>
          </p:cNvCxnSpPr>
          <p:nvPr/>
        </p:nvCxnSpPr>
        <p:spPr>
          <a:xfrm>
            <a:off x="5815916" y="3785741"/>
            <a:ext cx="450392" cy="866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Shape 342"/>
          <p:cNvSpPr/>
          <p:nvPr/>
        </p:nvSpPr>
        <p:spPr>
          <a:xfrm>
            <a:off x="7827562" y="3612361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</a:t>
            </a:r>
            <a:endParaRPr lang="en-US" sz="105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Shape 318"/>
          <p:cNvCxnSpPr>
            <a:stCxn id="59" idx="3"/>
            <a:endCxn id="113" idx="1"/>
          </p:cNvCxnSpPr>
          <p:nvPr/>
        </p:nvCxnSpPr>
        <p:spPr>
          <a:xfrm flipV="1">
            <a:off x="7423276" y="3785741"/>
            <a:ext cx="404286" cy="866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Shape 324"/>
          <p:cNvSpPr/>
          <p:nvPr/>
        </p:nvSpPr>
        <p:spPr>
          <a:xfrm rot="16200000" flipH="1">
            <a:off x="7385932" y="371541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318"/>
          <p:cNvCxnSpPr>
            <a:stCxn id="324" idx="3"/>
            <a:endCxn id="69" idx="2"/>
          </p:cNvCxnSpPr>
          <p:nvPr/>
        </p:nvCxnSpPr>
        <p:spPr>
          <a:xfrm rot="5400000" flipH="1" flipV="1">
            <a:off x="5309739" y="1552980"/>
            <a:ext cx="1835566" cy="1942726"/>
          </a:xfrm>
          <a:prstGeom prst="bentConnector3">
            <a:avLst>
              <a:gd name="adj1" fmla="val 116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5" name="Shape 318"/>
          <p:cNvCxnSpPr>
            <a:stCxn id="324" idx="3"/>
            <a:endCxn id="70" idx="2"/>
          </p:cNvCxnSpPr>
          <p:nvPr/>
        </p:nvCxnSpPr>
        <p:spPr>
          <a:xfrm rot="5400000" flipH="1" flipV="1">
            <a:off x="5703995" y="2121800"/>
            <a:ext cx="872491" cy="1768163"/>
          </a:xfrm>
          <a:prstGeom prst="bentConnector3">
            <a:avLst>
              <a:gd name="adj1" fmla="val 2489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9" name="Shape 318"/>
          <p:cNvCxnSpPr>
            <a:stCxn id="113" idx="0"/>
          </p:cNvCxnSpPr>
          <p:nvPr/>
        </p:nvCxnSpPr>
        <p:spPr>
          <a:xfrm rot="16200000" flipV="1">
            <a:off x="6939853" y="2146167"/>
            <a:ext cx="1989909" cy="942479"/>
          </a:xfrm>
          <a:prstGeom prst="bentConnector3">
            <a:avLst>
              <a:gd name="adj1" fmla="val 184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0" name="Shape 324"/>
          <p:cNvSpPr/>
          <p:nvPr/>
        </p:nvSpPr>
        <p:spPr>
          <a:xfrm rot="10800000" flipH="1">
            <a:off x="8289533" y="3417437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1119865" y="2086382"/>
            <a:ext cx="7871734" cy="1723617"/>
          </a:xfrm>
          <a:prstGeom prst="roundRect">
            <a:avLst>
              <a:gd name="adj" fmla="val 3484"/>
            </a:avLst>
          </a:prstGeom>
          <a:solidFill>
            <a:srgbClr val="FDE9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3" name="Shape 363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TaskManStorage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1683963" y="2868686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</a:p>
        </p:txBody>
      </p:sp>
      <p:sp>
        <p:nvSpPr>
          <p:cNvPr id="365" name="Shape 365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1626910" y="29522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3" idx="1"/>
          </p:cNvCxnSpPr>
          <p:nvPr/>
        </p:nvCxnSpPr>
        <p:spPr>
          <a:xfrm>
            <a:off x="2656380" y="33264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>
            <a:off x="910091" y="30400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69" name="Shape 369"/>
          <p:cNvCxnSpPr>
            <a:stCxn id="366" idx="3"/>
          </p:cNvCxnSpPr>
          <p:nvPr/>
        </p:nvCxnSpPr>
        <p:spPr>
          <a:xfrm>
            <a:off x="1849923" y="30400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0" name="Shape 370"/>
          <p:cNvSpPr/>
          <p:nvPr/>
        </p:nvSpPr>
        <p:spPr>
          <a:xfrm>
            <a:off x="2420322" y="32398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>
            <a:off x="4398041" y="33318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2" name="Shape 372"/>
          <p:cNvSpPr/>
          <p:nvPr/>
        </p:nvSpPr>
        <p:spPr>
          <a:xfrm rot="-5400000" flipH="1">
            <a:off x="4175027" y="32440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5791200" y="3331819"/>
            <a:ext cx="228600" cy="20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4" name="Shape 374"/>
          <p:cNvSpPr/>
          <p:nvPr/>
        </p:nvSpPr>
        <p:spPr>
          <a:xfrm>
            <a:off x="4621364" y="3158440"/>
            <a:ext cx="1169835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XmlTaskMan</a:t>
            </a:r>
            <a:b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75" name="Shape 375"/>
          <p:cNvSpPr/>
          <p:nvPr/>
        </p:nvSpPr>
        <p:spPr>
          <a:xfrm>
            <a:off x="2873942" y="25580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>
            <a:off x="2653142" y="27260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7" name="Shape 377"/>
          <p:cNvSpPr/>
          <p:nvPr/>
        </p:nvSpPr>
        <p:spPr>
          <a:xfrm>
            <a:off x="2417084" y="26394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4394803" y="27314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 rot="-5400000" flipH="1">
            <a:off x="4171789" y="26436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618128" y="2558040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81" name="Shape 381"/>
          <p:cNvSpPr/>
          <p:nvPr/>
        </p:nvSpPr>
        <p:spPr>
          <a:xfrm>
            <a:off x="6019800" y="3160409"/>
            <a:ext cx="1200706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XmlSerializable</a:t>
            </a:r>
            <a:b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cxnSp>
        <p:nvCxnSpPr>
          <p:cNvPr id="382" name="Shape 382"/>
          <p:cNvCxnSpPr/>
          <p:nvPr/>
        </p:nvCxnSpPr>
        <p:spPr>
          <a:xfrm rot="-5400000">
            <a:off x="8077996" y="2992124"/>
            <a:ext cx="335099" cy="12599"/>
          </a:xfrm>
          <a:prstGeom prst="bentConnector3">
            <a:avLst>
              <a:gd name="adj1" fmla="val 50016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83" name="Shape 383"/>
          <p:cNvSpPr/>
          <p:nvPr/>
        </p:nvSpPr>
        <p:spPr>
          <a:xfrm>
            <a:off x="7615738" y="2477656"/>
            <a:ext cx="125971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XmlAdaptedTag</a:t>
            </a:r>
          </a:p>
        </p:txBody>
      </p:sp>
      <p:sp>
        <p:nvSpPr>
          <p:cNvPr id="384" name="Shape 384"/>
          <p:cNvSpPr/>
          <p:nvPr/>
        </p:nvSpPr>
        <p:spPr>
          <a:xfrm>
            <a:off x="7615738" y="3159624"/>
            <a:ext cx="125971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XmlAdaptedTask</a:t>
            </a:r>
          </a:p>
        </p:txBody>
      </p:sp>
      <p:cxnSp>
        <p:nvCxnSpPr>
          <p:cNvPr id="385" name="Shape 385"/>
          <p:cNvCxnSpPr>
            <a:stCxn id="381" idx="3"/>
            <a:endCxn id="384" idx="1"/>
          </p:cNvCxnSpPr>
          <p:nvPr/>
        </p:nvCxnSpPr>
        <p:spPr>
          <a:xfrm rot="10800000" flipH="1">
            <a:off x="7220506" y="3332889"/>
            <a:ext cx="395100" cy="900"/>
          </a:xfrm>
          <a:prstGeom prst="bentConnector3">
            <a:avLst>
              <a:gd name="adj1" fmla="val 5001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178</Words>
  <Application>Microsoft Office PowerPoint</Application>
  <PresentationFormat>On-screen Show (4:3)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TaskMan (Originally AddressBook – Level 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 (Originally AddressBook – Level 4)</dc:title>
  <cp:lastModifiedBy>Yi Min Lee</cp:lastModifiedBy>
  <cp:revision>6</cp:revision>
  <dcterms:modified xsi:type="dcterms:W3CDTF">2016-10-19T04:39:46Z</dcterms:modified>
</cp:coreProperties>
</file>