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TaskMan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dirty="0"/>
              <a:t>(Originally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5"/>
          <p:cNvSpPr/>
          <p:nvPr/>
        </p:nvSpPr>
        <p:spPr>
          <a:xfrm>
            <a:off x="1924216" y="671511"/>
            <a:ext cx="5231958" cy="3630146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66" name="Shape 318"/>
          <p:cNvCxnSpPr/>
          <p:nvPr/>
        </p:nvCxnSpPr>
        <p:spPr>
          <a:xfrm rot="16200000" flipV="1">
            <a:off x="2788722" y="1493849"/>
            <a:ext cx="2258716" cy="2143321"/>
          </a:xfrm>
          <a:prstGeom prst="bentConnector3">
            <a:avLst>
              <a:gd name="adj1" fmla="val 2869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" name="Shape 324"/>
          <p:cNvSpPr/>
          <p:nvPr/>
        </p:nvSpPr>
        <p:spPr>
          <a:xfrm rot="10800000">
            <a:off x="3027414" y="3526347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336"/>
          <p:cNvSpPr/>
          <p:nvPr/>
        </p:nvSpPr>
        <p:spPr>
          <a:xfrm>
            <a:off x="2555876" y="1172352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75" name="Shape 342"/>
          <p:cNvSpPr/>
          <p:nvPr/>
        </p:nvSpPr>
        <p:spPr>
          <a:xfrm>
            <a:off x="2565454" y="3696582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SetMutableEvent</a:t>
            </a:r>
          </a:p>
        </p:txBody>
      </p:sp>
      <p:sp>
        <p:nvSpPr>
          <p:cNvPr id="76" name="Shape 343"/>
          <p:cNvSpPr/>
          <p:nvPr/>
        </p:nvSpPr>
        <p:spPr>
          <a:xfrm>
            <a:off x="5440787" y="1766649"/>
            <a:ext cx="782772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77" name="Shape 344"/>
          <p:cNvSpPr/>
          <p:nvPr/>
        </p:nvSpPr>
        <p:spPr>
          <a:xfrm>
            <a:off x="4711925" y="2229117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hape 345"/>
          <p:cNvCxnSpPr>
            <a:stCxn id="77" idx="3"/>
            <a:endCxn id="76" idx="1"/>
          </p:cNvCxnSpPr>
          <p:nvPr/>
        </p:nvCxnSpPr>
        <p:spPr>
          <a:xfrm flipV="1">
            <a:off x="4947972" y="1909541"/>
            <a:ext cx="492815" cy="40626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9" name="Shape 346"/>
          <p:cNvSpPr/>
          <p:nvPr/>
        </p:nvSpPr>
        <p:spPr>
          <a:xfrm>
            <a:off x="5440786" y="2089627"/>
            <a:ext cx="782773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</a:p>
        </p:txBody>
      </p:sp>
      <p:cxnSp>
        <p:nvCxnSpPr>
          <p:cNvPr id="80" name="Shape 347"/>
          <p:cNvCxnSpPr>
            <a:stCxn id="77" idx="3"/>
            <a:endCxn id="79" idx="1"/>
          </p:cNvCxnSpPr>
          <p:nvPr/>
        </p:nvCxnSpPr>
        <p:spPr>
          <a:xfrm flipV="1">
            <a:off x="4947972" y="2232519"/>
            <a:ext cx="492814" cy="83288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" name="Shape 348"/>
          <p:cNvSpPr/>
          <p:nvPr/>
        </p:nvSpPr>
        <p:spPr>
          <a:xfrm>
            <a:off x="5440787" y="2412604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cxnSp>
        <p:nvCxnSpPr>
          <p:cNvPr id="82" name="Shape 349"/>
          <p:cNvCxnSpPr>
            <a:stCxn id="77" idx="3"/>
            <a:endCxn id="81" idx="1"/>
          </p:cNvCxnSpPr>
          <p:nvPr/>
        </p:nvCxnSpPr>
        <p:spPr>
          <a:xfrm>
            <a:off x="4947972" y="2315807"/>
            <a:ext cx="492815" cy="23968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" name="Shape 342"/>
          <p:cNvSpPr/>
          <p:nvPr/>
        </p:nvSpPr>
        <p:spPr>
          <a:xfrm>
            <a:off x="4172814" y="3705248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ReadOnlyEvent</a:t>
            </a:r>
          </a:p>
        </p:txBody>
      </p:sp>
      <p:sp>
        <p:nvSpPr>
          <p:cNvPr id="84" name="Shape 336"/>
          <p:cNvSpPr/>
          <p:nvPr/>
        </p:nvSpPr>
        <p:spPr>
          <a:xfrm>
            <a:off x="4165854" y="117235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85" name="Shape 336"/>
          <p:cNvSpPr/>
          <p:nvPr/>
        </p:nvSpPr>
        <p:spPr>
          <a:xfrm>
            <a:off x="3991291" y="2135428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</a:p>
        </p:txBody>
      </p:sp>
      <p:cxnSp>
        <p:nvCxnSpPr>
          <p:cNvPr id="86" name="Shape 322"/>
          <p:cNvCxnSpPr>
            <a:stCxn id="69" idx="3"/>
            <a:endCxn id="84" idx="1"/>
          </p:cNvCxnSpPr>
          <p:nvPr/>
        </p:nvCxnSpPr>
        <p:spPr>
          <a:xfrm>
            <a:off x="3264062" y="1345732"/>
            <a:ext cx="901792" cy="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322"/>
          <p:cNvCxnSpPr>
            <a:stCxn id="69" idx="3"/>
            <a:endCxn id="85" idx="1"/>
          </p:cNvCxnSpPr>
          <p:nvPr/>
        </p:nvCxnSpPr>
        <p:spPr>
          <a:xfrm>
            <a:off x="3264062" y="1345732"/>
            <a:ext cx="727229" cy="96307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324"/>
          <p:cNvSpPr/>
          <p:nvPr/>
        </p:nvSpPr>
        <p:spPr>
          <a:xfrm flipV="1">
            <a:off x="4227338" y="195263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318"/>
          <p:cNvCxnSpPr>
            <a:endCxn id="88" idx="3"/>
          </p:cNvCxnSpPr>
          <p:nvPr/>
        </p:nvCxnSpPr>
        <p:spPr>
          <a:xfrm rot="5400000">
            <a:off x="4229676" y="1652042"/>
            <a:ext cx="433511" cy="16768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343"/>
          <p:cNvSpPr/>
          <p:nvPr/>
        </p:nvSpPr>
        <p:spPr>
          <a:xfrm>
            <a:off x="5439759" y="1022755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sp>
        <p:nvSpPr>
          <p:cNvPr id="91" name="Shape 344"/>
          <p:cNvSpPr/>
          <p:nvPr/>
        </p:nvSpPr>
        <p:spPr>
          <a:xfrm>
            <a:off x="4880495" y="1254183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345"/>
          <p:cNvCxnSpPr>
            <a:stCxn id="91" idx="3"/>
            <a:endCxn id="90" idx="1"/>
          </p:cNvCxnSpPr>
          <p:nvPr/>
        </p:nvCxnSpPr>
        <p:spPr>
          <a:xfrm flipV="1">
            <a:off x="5116542" y="1165647"/>
            <a:ext cx="323217" cy="17522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3" name="Shape 346"/>
          <p:cNvSpPr/>
          <p:nvPr/>
        </p:nvSpPr>
        <p:spPr>
          <a:xfrm>
            <a:off x="5439759" y="1345733"/>
            <a:ext cx="778410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94" name="Shape 347"/>
          <p:cNvCxnSpPr>
            <a:stCxn id="91" idx="3"/>
            <a:endCxn id="93" idx="1"/>
          </p:cNvCxnSpPr>
          <p:nvPr/>
        </p:nvCxnSpPr>
        <p:spPr>
          <a:xfrm>
            <a:off x="5116542" y="1340873"/>
            <a:ext cx="323217" cy="14775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5" name="Shape 324"/>
          <p:cNvSpPr/>
          <p:nvPr/>
        </p:nvSpPr>
        <p:spPr>
          <a:xfrm rot="5400000">
            <a:off x="3942841" y="3773571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318"/>
          <p:cNvCxnSpPr>
            <a:stCxn id="75" idx="3"/>
            <a:endCxn id="83" idx="1"/>
          </p:cNvCxnSpPr>
          <p:nvPr/>
        </p:nvCxnSpPr>
        <p:spPr>
          <a:xfrm>
            <a:off x="3722422" y="3869962"/>
            <a:ext cx="450392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342"/>
          <p:cNvSpPr/>
          <p:nvPr/>
        </p:nvSpPr>
        <p:spPr>
          <a:xfrm>
            <a:off x="5734068" y="3696582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cxnSp>
        <p:nvCxnSpPr>
          <p:cNvPr id="98" name="Shape 318"/>
          <p:cNvCxnSpPr>
            <a:stCxn id="83" idx="3"/>
            <a:endCxn id="97" idx="1"/>
          </p:cNvCxnSpPr>
          <p:nvPr/>
        </p:nvCxnSpPr>
        <p:spPr>
          <a:xfrm flipV="1">
            <a:off x="5329782" y="3869962"/>
            <a:ext cx="404286" cy="86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324"/>
          <p:cNvSpPr/>
          <p:nvPr/>
        </p:nvSpPr>
        <p:spPr>
          <a:xfrm rot="16200000" flipH="1">
            <a:off x="5292438" y="379964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318"/>
          <p:cNvCxnSpPr>
            <a:stCxn id="75" idx="1"/>
            <a:endCxn id="69" idx="1"/>
          </p:cNvCxnSpPr>
          <p:nvPr/>
        </p:nvCxnSpPr>
        <p:spPr>
          <a:xfrm rot="10800000">
            <a:off x="2555876" y="1345732"/>
            <a:ext cx="9578" cy="2524230"/>
          </a:xfrm>
          <a:prstGeom prst="bentConnector3">
            <a:avLst>
              <a:gd name="adj1" fmla="val 248672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1" name="Shape 318"/>
          <p:cNvCxnSpPr>
            <a:stCxn id="68" idx="3"/>
            <a:endCxn id="85" idx="2"/>
          </p:cNvCxnSpPr>
          <p:nvPr/>
        </p:nvCxnSpPr>
        <p:spPr>
          <a:xfrm rot="5400000" flipH="1" flipV="1">
            <a:off x="3231945" y="2412909"/>
            <a:ext cx="1044159" cy="1182719"/>
          </a:xfrm>
          <a:prstGeom prst="bentConnector3">
            <a:avLst>
              <a:gd name="adj1" fmla="val 7304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2" name="Shape 318"/>
          <p:cNvCxnSpPr>
            <a:endCxn id="84" idx="0"/>
          </p:cNvCxnSpPr>
          <p:nvPr/>
        </p:nvCxnSpPr>
        <p:spPr>
          <a:xfrm rot="16200000" flipV="1">
            <a:off x="4430634" y="1261666"/>
            <a:ext cx="2353994" cy="2175368"/>
          </a:xfrm>
          <a:prstGeom prst="bentConnector3">
            <a:avLst>
              <a:gd name="adj1" fmla="val 10971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" name="Shape 324"/>
          <p:cNvSpPr/>
          <p:nvPr/>
        </p:nvSpPr>
        <p:spPr>
          <a:xfrm rot="10800000" flipH="1">
            <a:off x="6583143" y="3500422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334"/>
          <p:cNvSpPr/>
          <p:nvPr/>
        </p:nvSpPr>
        <p:spPr>
          <a:xfrm>
            <a:off x="5439759" y="2740142"/>
            <a:ext cx="1026783" cy="27538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115" name="Shape 349"/>
          <p:cNvCxnSpPr>
            <a:endCxn id="114" idx="1"/>
          </p:cNvCxnSpPr>
          <p:nvPr/>
        </p:nvCxnSpPr>
        <p:spPr>
          <a:xfrm rot="16200000" flipH="1">
            <a:off x="5051568" y="2489643"/>
            <a:ext cx="524834" cy="251547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324"/>
          <p:cNvSpPr/>
          <p:nvPr/>
        </p:nvSpPr>
        <p:spPr>
          <a:xfrm rot="10800000">
            <a:off x="4864232" y="3522335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324"/>
          <p:cNvSpPr/>
          <p:nvPr/>
        </p:nvSpPr>
        <p:spPr>
          <a:xfrm rot="5400000">
            <a:off x="2337780" y="3790866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344"/>
          <p:cNvSpPr/>
          <p:nvPr/>
        </p:nvSpPr>
        <p:spPr>
          <a:xfrm>
            <a:off x="3264062" y="1241369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6439" y="2124482"/>
            <a:ext cx="8481335" cy="2199868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143755" y="31965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950538" y="2906786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222776" y="2899302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893485" y="29903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1922955" y="33645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176666" y="30781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116498" y="30781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1686897" y="32779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3664616" y="33699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3441602" y="32821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057775" y="3369919"/>
            <a:ext cx="228600" cy="20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3887939" y="31965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140517" y="2596140"/>
            <a:ext cx="1323049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1919717" y="27641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1683659" y="26775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3661378" y="2769521"/>
            <a:ext cx="223200" cy="59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3438364" y="2681759"/>
            <a:ext cx="270503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84703" y="2596140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5286375" y="31985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sp>
        <p:nvSpPr>
          <p:cNvPr id="383" name="Shape 383"/>
          <p:cNvSpPr/>
          <p:nvPr/>
        </p:nvSpPr>
        <p:spPr>
          <a:xfrm>
            <a:off x="6877345" y="2688092"/>
            <a:ext cx="126451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6882144" y="3198337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 flipV="1">
            <a:off x="6495628" y="3371717"/>
            <a:ext cx="386516" cy="10718"/>
          </a:xfrm>
          <a:prstGeom prst="straightConnector1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6" name="Shape 384"/>
          <p:cNvSpPr/>
          <p:nvPr/>
        </p:nvSpPr>
        <p:spPr>
          <a:xfrm>
            <a:off x="6877345" y="3708582"/>
            <a:ext cx="126628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XmlAdaptedEvent</a:t>
            </a:r>
          </a:p>
        </p:txBody>
      </p:sp>
      <p:cxnSp>
        <p:nvCxnSpPr>
          <p:cNvPr id="37" name="Shape 385"/>
          <p:cNvCxnSpPr>
            <a:endCxn id="383" idx="1"/>
          </p:cNvCxnSpPr>
          <p:nvPr/>
        </p:nvCxnSpPr>
        <p:spPr>
          <a:xfrm rot="5400000" flipH="1" flipV="1">
            <a:off x="6494760" y="2997879"/>
            <a:ext cx="518991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3" name="Shape 385"/>
          <p:cNvCxnSpPr>
            <a:endCxn id="26" idx="1"/>
          </p:cNvCxnSpPr>
          <p:nvPr/>
        </p:nvCxnSpPr>
        <p:spPr>
          <a:xfrm rot="16200000" flipH="1">
            <a:off x="6503507" y="3508123"/>
            <a:ext cx="501497" cy="246179"/>
          </a:xfrm>
          <a:prstGeom prst="bentConnector2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63" name="Shape 385"/>
          <p:cNvCxnSpPr>
            <a:stCxn id="384" idx="3"/>
            <a:endCxn id="383" idx="3"/>
          </p:cNvCxnSpPr>
          <p:nvPr/>
        </p:nvCxnSpPr>
        <p:spPr>
          <a:xfrm flipV="1">
            <a:off x="8141861" y="2861472"/>
            <a:ext cx="12700" cy="510245"/>
          </a:xfrm>
          <a:prstGeom prst="bentConnector3">
            <a:avLst>
              <a:gd name="adj1" fmla="val 180000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0" name="Shape 385"/>
          <p:cNvCxnSpPr/>
          <p:nvPr/>
        </p:nvCxnSpPr>
        <p:spPr>
          <a:xfrm rot="5400000" flipH="1" flipV="1">
            <a:off x="8002387" y="3513589"/>
            <a:ext cx="501502" cy="235250"/>
          </a:xfrm>
          <a:prstGeom prst="bentConnector3">
            <a:avLst>
              <a:gd name="adj1" fmla="val -5080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" name="Shape 104"/>
          <p:cNvSpPr/>
          <p:nvPr/>
        </p:nvSpPr>
        <p:spPr>
          <a:xfrm>
            <a:off x="971555" y="2743199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1352555" y="2951349"/>
            <a:ext cx="540365" cy="2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680199" y="2467190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rot="-5400000" flipH="1">
            <a:off x="5195869" y="3792516"/>
            <a:ext cx="7002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101"/>
          <p:cNvCxnSpPr/>
          <p:nvPr/>
        </p:nvCxnSpPr>
        <p:spPr>
          <a:xfrm flipV="1">
            <a:off x="4600135" y="2743199"/>
            <a:ext cx="649711" cy="533401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 txBox="1"/>
          <p:nvPr/>
        </p:nvSpPr>
        <p:spPr>
          <a:xfrm>
            <a:off x="3986774" y="1542583"/>
            <a:ext cx="1737843" cy="319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deleteActvity(activity)</a:t>
            </a:r>
            <a:endParaRPr lang="en-US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rot="-5400000" flipH="1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-5400000" flipH="1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-5400000" flipH="1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rot="-5400000" flipH="1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10800000" flipH="1">
            <a:off x="4114798" y="4472707"/>
            <a:ext cx="2642194" cy="101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76237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rot="-5400000" flipH="1">
            <a:off x="2529409" y="2227934"/>
            <a:ext cx="2235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258904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5" y="4704174"/>
            <a:ext cx="1090529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rot="-5400000" flipH="1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rot="-5400000" flipH="1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rot="16200000" flipH="1">
            <a:off x="1749675" y="3534474"/>
            <a:ext cx="1509302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rot="16200000" flipH="1">
            <a:off x="1313889" y="3543959"/>
            <a:ext cx="2134616" cy="42265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rot="10800000" flipH="1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rot="10800000" flipH="1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562401" y="2409757"/>
            <a:ext cx="2091327" cy="1843808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338213" y="2630839"/>
            <a:ext cx="2536597" cy="1846914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rot="10800000" flipH="1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17" name="Shape 217"/>
          <p:cNvSpPr/>
          <p:nvPr/>
        </p:nvSpPr>
        <p:spPr>
          <a:xfrm rot="-5400000">
            <a:off x="6242228" y="4388842"/>
            <a:ext cx="1314620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rot="10800000" flipH="1">
            <a:off x="1367766" y="228600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rot="-5400000" flipH="1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040462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97"/>
          <p:cNvSpPr/>
          <p:nvPr/>
        </p:nvSpPr>
        <p:spPr>
          <a:xfrm>
            <a:off x="3758355" y="4025546"/>
            <a:ext cx="1317573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cxnSp>
        <p:nvCxnSpPr>
          <p:cNvPr id="50" name="Shape 221"/>
          <p:cNvCxnSpPr/>
          <p:nvPr/>
        </p:nvCxnSpPr>
        <p:spPr>
          <a:xfrm rot="-5400000" flipH="1">
            <a:off x="3389793" y="3765812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0" name="Shape 199"/>
          <p:cNvSpPr/>
          <p:nvPr/>
        </p:nvSpPr>
        <p:spPr>
          <a:xfrm>
            <a:off x="3049722" y="390675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216"/>
          <p:cNvCxnSpPr>
            <a:stCxn id="49" idx="3"/>
          </p:cNvCxnSpPr>
          <p:nvPr/>
        </p:nvCxnSpPr>
        <p:spPr>
          <a:xfrm flipV="1">
            <a:off x="5075928" y="4136912"/>
            <a:ext cx="1644931" cy="531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6"/>
          <p:cNvSpPr/>
          <p:nvPr/>
        </p:nvSpPr>
        <p:spPr>
          <a:xfrm>
            <a:off x="780841" y="1256472"/>
            <a:ext cx="4365926" cy="3480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" name="Shape 197"/>
          <p:cNvSpPr/>
          <p:nvPr/>
        </p:nvSpPr>
        <p:spPr>
          <a:xfrm>
            <a:off x="1626949" y="3938676"/>
            <a:ext cx="104090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</a:t>
            </a:r>
          </a:p>
        </p:txBody>
      </p:sp>
      <p:sp>
        <p:nvSpPr>
          <p:cNvPr id="3" name="Shape 197"/>
          <p:cNvSpPr/>
          <p:nvPr/>
        </p:nvSpPr>
        <p:spPr>
          <a:xfrm>
            <a:off x="3239382" y="3621237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DeadlineActivityCard</a:t>
            </a:r>
          </a:p>
        </p:txBody>
      </p:sp>
      <p:sp>
        <p:nvSpPr>
          <p:cNvPr id="4" name="Shape 197"/>
          <p:cNvSpPr/>
          <p:nvPr/>
        </p:nvSpPr>
        <p:spPr>
          <a:xfrm>
            <a:off x="3239382" y="392950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ScheduleActivityCard</a:t>
            </a:r>
          </a:p>
        </p:txBody>
      </p:sp>
      <p:sp>
        <p:nvSpPr>
          <p:cNvPr id="5" name="Shape 197"/>
          <p:cNvSpPr/>
          <p:nvPr/>
        </p:nvSpPr>
        <p:spPr>
          <a:xfrm>
            <a:off x="3239382" y="3312972"/>
            <a:ext cx="1402856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FloatingActivityCard</a:t>
            </a:r>
          </a:p>
        </p:txBody>
      </p:sp>
      <p:sp>
        <p:nvSpPr>
          <p:cNvPr id="7" name="Shape 194"/>
          <p:cNvSpPr/>
          <p:nvPr/>
        </p:nvSpPr>
        <p:spPr>
          <a:xfrm>
            <a:off x="1600585" y="1641056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ActivityPanel</a:t>
            </a:r>
          </a:p>
        </p:txBody>
      </p:sp>
      <p:sp>
        <p:nvSpPr>
          <p:cNvPr id="8" name="Shape 197"/>
          <p:cNvSpPr/>
          <p:nvPr/>
        </p:nvSpPr>
        <p:spPr>
          <a:xfrm>
            <a:off x="1509006" y="2339759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ActivityListViewCell</a:t>
            </a:r>
          </a:p>
        </p:txBody>
      </p:sp>
      <p:sp>
        <p:nvSpPr>
          <p:cNvPr id="9" name="Shape 199"/>
          <p:cNvSpPr/>
          <p:nvPr/>
        </p:nvSpPr>
        <p:spPr>
          <a:xfrm>
            <a:off x="2046299" y="1877897"/>
            <a:ext cx="183156" cy="161572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97"/>
          <p:cNvSpPr/>
          <p:nvPr/>
        </p:nvSpPr>
        <p:spPr>
          <a:xfrm>
            <a:off x="1509006" y="2904302"/>
            <a:ext cx="1281819" cy="233358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ActivityCardLoader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147402" y="2047875"/>
            <a:ext cx="2514" cy="29188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hape 237"/>
          <p:cNvCxnSpPr>
            <a:stCxn id="8" idx="2"/>
            <a:endCxn id="10" idx="0"/>
          </p:cNvCxnSpPr>
          <p:nvPr/>
        </p:nvCxnSpPr>
        <p:spPr>
          <a:xfrm>
            <a:off x="2149916" y="2573117"/>
            <a:ext cx="0" cy="33118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" name="Shape 237"/>
          <p:cNvCxnSpPr>
            <a:stCxn id="10" idx="2"/>
          </p:cNvCxnSpPr>
          <p:nvPr/>
        </p:nvCxnSpPr>
        <p:spPr>
          <a:xfrm flipH="1">
            <a:off x="2147402" y="3137660"/>
            <a:ext cx="2514" cy="80101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" name="Shape 258"/>
          <p:cNvSpPr txBox="1"/>
          <p:nvPr/>
        </p:nvSpPr>
        <p:spPr>
          <a:xfrm>
            <a:off x="2229455" y="3198819"/>
            <a:ext cx="72880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</a:p>
        </p:txBody>
      </p:sp>
      <p:cxnSp>
        <p:nvCxnSpPr>
          <p:cNvPr id="42" name="Shape 237"/>
          <p:cNvCxnSpPr/>
          <p:nvPr/>
        </p:nvCxnSpPr>
        <p:spPr>
          <a:xfrm>
            <a:off x="2137877" y="3429651"/>
            <a:ext cx="110150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5" name="Shape 237"/>
          <p:cNvCxnSpPr>
            <a:endCxn id="3" idx="1"/>
          </p:cNvCxnSpPr>
          <p:nvPr/>
        </p:nvCxnSpPr>
        <p:spPr>
          <a:xfrm>
            <a:off x="2788312" y="3737916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4" name="Shape 237"/>
          <p:cNvCxnSpPr/>
          <p:nvPr/>
        </p:nvCxnSpPr>
        <p:spPr>
          <a:xfrm>
            <a:off x="2788312" y="4046181"/>
            <a:ext cx="45107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75" name="Shape 237"/>
          <p:cNvCxnSpPr/>
          <p:nvPr/>
        </p:nvCxnSpPr>
        <p:spPr>
          <a:xfrm flipH="1">
            <a:off x="2788312" y="3454087"/>
            <a:ext cx="2514" cy="60126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lg" len="lg"/>
          </a:ln>
        </p:spPr>
      </p:cxnSp>
      <p:sp>
        <p:nvSpPr>
          <p:cNvPr id="77" name="Shape 191"/>
          <p:cNvSpPr/>
          <p:nvPr/>
        </p:nvSpPr>
        <p:spPr>
          <a:xfrm rot="5400000" flipH="1">
            <a:off x="1390519" y="3986640"/>
            <a:ext cx="270503" cy="137424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09675" y="3438525"/>
            <a:ext cx="3771900" cy="1076325"/>
          </a:xfrm>
          <a:custGeom>
            <a:avLst/>
            <a:gdLst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7" fmla="*/ 3438525 w 3771900"/>
              <a:gd name="connsiteY7" fmla="*/ 9525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6" fmla="*/ 3438525 w 3771900"/>
              <a:gd name="connsiteY6" fmla="*/ 0 h 1123950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28600 w 3771900"/>
              <a:gd name="connsiteY0" fmla="*/ 676275 h 1133475"/>
              <a:gd name="connsiteX1" fmla="*/ 0 w 3771900"/>
              <a:gd name="connsiteY1" fmla="*/ 676275 h 1133475"/>
              <a:gd name="connsiteX2" fmla="*/ 0 w 3771900"/>
              <a:gd name="connsiteY2" fmla="*/ 1133475 h 1133475"/>
              <a:gd name="connsiteX3" fmla="*/ 3771900 w 3771900"/>
              <a:gd name="connsiteY3" fmla="*/ 1133475 h 1133475"/>
              <a:gd name="connsiteX4" fmla="*/ 3771900 w 3771900"/>
              <a:gd name="connsiteY4" fmla="*/ 9525 h 1133475"/>
              <a:gd name="connsiteX5" fmla="*/ 3438525 w 3771900"/>
              <a:gd name="connsiteY5" fmla="*/ 9525 h 1133475"/>
              <a:gd name="connsiteX6" fmla="*/ 3448050 w 3771900"/>
              <a:gd name="connsiteY6" fmla="*/ 0 h 1133475"/>
              <a:gd name="connsiteX0" fmla="*/ 22860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57175 w 3771900"/>
              <a:gd name="connsiteY0" fmla="*/ 676275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0 h 1123950"/>
              <a:gd name="connsiteX5" fmla="*/ 3438525 w 3771900"/>
              <a:gd name="connsiteY5" fmla="*/ 0 h 1123950"/>
              <a:gd name="connsiteX0" fmla="*/ 247650 w 3771900"/>
              <a:gd name="connsiteY0" fmla="*/ 666750 h 1123950"/>
              <a:gd name="connsiteX1" fmla="*/ 0 w 3771900"/>
              <a:gd name="connsiteY1" fmla="*/ 666750 h 1123950"/>
              <a:gd name="connsiteX2" fmla="*/ 0 w 3771900"/>
              <a:gd name="connsiteY2" fmla="*/ 1123950 h 1123950"/>
              <a:gd name="connsiteX3" fmla="*/ 3771900 w 3771900"/>
              <a:gd name="connsiteY3" fmla="*/ 1123950 h 1123950"/>
              <a:gd name="connsiteX4" fmla="*/ 3771900 w 3771900"/>
              <a:gd name="connsiteY4" fmla="*/ 47625 h 1123950"/>
              <a:gd name="connsiteX5" fmla="*/ 3438525 w 3771900"/>
              <a:gd name="connsiteY5" fmla="*/ 0 h 1123950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28575 h 1076325"/>
              <a:gd name="connsiteX0" fmla="*/ 247650 w 3771900"/>
              <a:gd name="connsiteY0" fmla="*/ 619125 h 1076325"/>
              <a:gd name="connsiteX1" fmla="*/ 0 w 3771900"/>
              <a:gd name="connsiteY1" fmla="*/ 619125 h 1076325"/>
              <a:gd name="connsiteX2" fmla="*/ 0 w 3771900"/>
              <a:gd name="connsiteY2" fmla="*/ 1076325 h 1076325"/>
              <a:gd name="connsiteX3" fmla="*/ 3771900 w 3771900"/>
              <a:gd name="connsiteY3" fmla="*/ 1076325 h 1076325"/>
              <a:gd name="connsiteX4" fmla="*/ 3771900 w 3771900"/>
              <a:gd name="connsiteY4" fmla="*/ 0 h 1076325"/>
              <a:gd name="connsiteX5" fmla="*/ 3438525 w 3771900"/>
              <a:gd name="connsiteY5" fmla="*/ 0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0" h="1076325">
                <a:moveTo>
                  <a:pt x="247650" y="619125"/>
                </a:moveTo>
                <a:lnTo>
                  <a:pt x="0" y="619125"/>
                </a:lnTo>
                <a:lnTo>
                  <a:pt x="0" y="1076325"/>
                </a:lnTo>
                <a:lnTo>
                  <a:pt x="3771900" y="1076325"/>
                </a:lnTo>
                <a:lnTo>
                  <a:pt x="3771900" y="0"/>
                </a:lnTo>
                <a:lnTo>
                  <a:pt x="3438525" y="0"/>
                </a:lnTo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642238" y="3754720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42238" y="4057222"/>
            <a:ext cx="3393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19351" y="4548755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012431" y="4104567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15217" y="5042920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0" cy="93043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47733" y="4122319"/>
            <a:ext cx="0" cy="92060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42788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43516" y="712655"/>
            <a:ext cx="6159304" cy="3487205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200905" y="3082240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663298" y="2448096"/>
            <a:ext cx="178241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9" name="Shape 319"/>
          <p:cNvCxnSpPr>
            <a:stCxn id="317" idx="1"/>
            <a:endCxn id="336" idx="2"/>
          </p:cNvCxnSpPr>
          <p:nvPr/>
        </p:nvCxnSpPr>
        <p:spPr>
          <a:xfrm rot="5400000" flipH="1" flipV="1">
            <a:off x="3299675" y="848703"/>
            <a:ext cx="918810" cy="4409150"/>
          </a:xfrm>
          <a:prstGeom prst="bentConnector3">
            <a:avLst>
              <a:gd name="adj1" fmla="val 5324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279926" y="2785002"/>
            <a:ext cx="1093634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950635" y="287609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5964166" y="2032086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1980105" y="32502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233816" y="2963852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173648" y="29638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1744047" y="316364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204607" y="2027160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1983807" y="219514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1747749" y="2108566"/>
            <a:ext cx="236047" cy="173380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90028" y="2247113"/>
            <a:ext cx="1282547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UniqueActivityList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309420" y="2073732"/>
            <a:ext cx="236047" cy="173380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3516746" y="2160423"/>
            <a:ext cx="266666" cy="26007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3799598" y="1680309"/>
            <a:ext cx="1239035" cy="34685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/>
          <p:nvPr/>
        </p:nvCxnSpPr>
        <p:spPr>
          <a:xfrm flipV="1">
            <a:off x="3526271" y="1853735"/>
            <a:ext cx="282852" cy="306688"/>
          </a:xfrm>
          <a:prstGeom prst="bentConnector3">
            <a:avLst>
              <a:gd name="adj1" fmla="val 4326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5609562" y="224711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5081100" y="2333583"/>
            <a:ext cx="286417" cy="177602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/>
          <p:nvPr/>
        </p:nvCxnSpPr>
        <p:spPr>
          <a:xfrm flipV="1">
            <a:off x="5352376" y="2431188"/>
            <a:ext cx="257696" cy="1333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5611685" y="1685325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038632" y="1745178"/>
            <a:ext cx="313744" cy="228308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 flipV="1">
            <a:off x="5352376" y="1858705"/>
            <a:ext cx="259309" cy="627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2604799" y="1884809"/>
            <a:ext cx="293700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2616098" y="1562738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985419" y="1206210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990792" y="2755225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706345" y="3613306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16200000" flipH="1">
            <a:off x="1625801" y="2706141"/>
            <a:ext cx="281487" cy="1879602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210</Words>
  <Application>Microsoft Office PowerPoint</Application>
  <PresentationFormat>On-screen Show (4:3)</PresentationFormat>
  <Paragraphs>137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TaskMan (Originally AddressBook – 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Yi Min Lee</cp:lastModifiedBy>
  <cp:revision>25</cp:revision>
  <dcterms:modified xsi:type="dcterms:W3CDTF">2016-11-06T17:03:48Z</dcterms:modified>
</cp:coreProperties>
</file>