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TaskMan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/>
              <a:t>(Originally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AddressBook – Level 4)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636187" y="2057400"/>
            <a:ext cx="5700180" cy="2666999"/>
          </a:xfrm>
          <a:prstGeom prst="roundRect">
            <a:avLst>
              <a:gd fmla="val 5768" name="adj"/>
            </a:avLst>
          </a:prstGeom>
          <a:solidFill>
            <a:srgbClr val="F2F2F2"/>
          </a:solidFill>
          <a:ln cap="flat" cmpd="sng" w="2540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 flipH="1">
            <a:off x="1964269" y="2191177"/>
            <a:ext cx="609602" cy="1294916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96" name="Shape 96"/>
          <p:cNvSpPr/>
          <p:nvPr/>
        </p:nvSpPr>
        <p:spPr>
          <a:xfrm>
            <a:off x="3412069" y="2191177"/>
            <a:ext cx="1295400" cy="552021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97" name="Shape 97"/>
          <p:cNvSpPr/>
          <p:nvPr/>
        </p:nvSpPr>
        <p:spPr>
          <a:xfrm>
            <a:off x="5164669" y="2191178"/>
            <a:ext cx="1447800" cy="552021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98" name="Shape 98"/>
          <p:cNvSpPr/>
          <p:nvPr/>
        </p:nvSpPr>
        <p:spPr>
          <a:xfrm>
            <a:off x="3412069" y="3124200"/>
            <a:ext cx="1295400" cy="723791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3217846" y="4131994"/>
            <a:ext cx="2658531" cy="444639"/>
          </a:xfrm>
          <a:prstGeom prst="roundRect">
            <a:avLst>
              <a:gd fmla="val 16667" name="adj"/>
            </a:avLst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Commons</a:t>
            </a:r>
          </a:p>
        </p:txBody>
      </p:sp>
      <p:cxnSp>
        <p:nvCxnSpPr>
          <p:cNvPr id="100" name="Shape 100"/>
          <p:cNvCxnSpPr>
            <a:endCxn id="96" idx="1"/>
          </p:cNvCxnSpPr>
          <p:nvPr/>
        </p:nvCxnSpPr>
        <p:spPr>
          <a:xfrm>
            <a:off x="2573869" y="2467188"/>
            <a:ext cx="838199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1" name="Shape 10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2" name="Shape 102"/>
          <p:cNvCxnSpPr>
            <a:stCxn id="96" idx="2"/>
            <a:endCxn id="98" idx="0"/>
          </p:cNvCxnSpPr>
          <p:nvPr/>
        </p:nvCxnSpPr>
        <p:spPr>
          <a:xfrm>
            <a:off x="4059769" y="2743199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3" name="Shape 103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4" name="Shape 104"/>
          <p:cNvSpPr/>
          <p:nvPr/>
        </p:nvSpPr>
        <p:spPr>
          <a:xfrm>
            <a:off x="1202269" y="2743200"/>
            <a:ext cx="381000" cy="3810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 flipH="1" rot="10800000">
            <a:off x="1636187" y="2939996"/>
            <a:ext cx="27304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06" name="Shape 106"/>
          <p:cNvCxnSpPr/>
          <p:nvPr/>
        </p:nvCxnSpPr>
        <p:spPr>
          <a:xfrm flipH="1" rot="10800000">
            <a:off x="6680199" y="2467190"/>
            <a:ext cx="939800" cy="0"/>
          </a:xfrm>
          <a:prstGeom prst="straightConnector1">
            <a:avLst/>
          </a:prstGeom>
          <a:noFill/>
          <a:ln cap="flat" cmpd="sng" w="28575">
            <a:solidFill>
              <a:srgbClr val="E36C09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07" name="Shape 107"/>
          <p:cNvSpPr/>
          <p:nvPr/>
        </p:nvSpPr>
        <p:spPr>
          <a:xfrm>
            <a:off x="7679268" y="2286000"/>
            <a:ext cx="381000" cy="3810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7772400" y="2362200"/>
            <a:ext cx="381000" cy="3810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650068" y="1447800"/>
            <a:ext cx="914400" cy="533399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cxnSp>
        <p:nvCxnSpPr>
          <p:cNvPr id="110" name="Shape 110"/>
          <p:cNvCxnSpPr>
            <a:stCxn id="95" idx="0"/>
            <a:endCxn id="109" idx="2"/>
          </p:cNvCxnSpPr>
          <p:nvPr/>
        </p:nvCxnSpPr>
        <p:spPr>
          <a:xfrm rot="-5400000">
            <a:off x="2222570" y="1760977"/>
            <a:ext cx="476700" cy="383700"/>
          </a:xfrm>
          <a:prstGeom prst="bentConnector2">
            <a:avLst/>
          </a:prstGeom>
          <a:noFill/>
          <a:ln cap="flat" cmpd="sng" w="28575">
            <a:solidFill>
              <a:srgbClr val="00B05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11" name="Shape 111"/>
          <p:cNvSpPr/>
          <p:nvPr/>
        </p:nvSpPr>
        <p:spPr>
          <a:xfrm flipH="1">
            <a:off x="1964268" y="3959458"/>
            <a:ext cx="778931" cy="570908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4945046" y="3750994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13" name="Shape 113"/>
          <p:cNvCxnSpPr/>
          <p:nvPr/>
        </p:nvCxnSpPr>
        <p:spPr>
          <a:xfrm>
            <a:off x="5097446" y="3761907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14" name="Shape 114"/>
          <p:cNvCxnSpPr/>
          <p:nvPr/>
        </p:nvCxnSpPr>
        <p:spPr>
          <a:xfrm>
            <a:off x="5249846" y="3750994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31859B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115" name="Shape 115"/>
          <p:cNvCxnSpPr>
            <a:stCxn id="111" idx="1"/>
          </p:cNvCxnSpPr>
          <p:nvPr/>
        </p:nvCxnSpPr>
        <p:spPr>
          <a:xfrm>
            <a:off x="2743200" y="4244912"/>
            <a:ext cx="2499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2743199" y="3755021"/>
            <a:ext cx="0" cy="380999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2353733" y="3697060"/>
            <a:ext cx="0" cy="301858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8" name="Shape 118"/>
          <p:cNvSpPr/>
          <p:nvPr/>
        </p:nvSpPr>
        <p:spPr>
          <a:xfrm>
            <a:off x="4936069" y="2909316"/>
            <a:ext cx="1219200" cy="533399"/>
          </a:xfrm>
          <a:prstGeom prst="ellipse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 Center</a:t>
            </a:r>
          </a:p>
        </p:txBody>
      </p:sp>
      <p:sp>
        <p:nvSpPr>
          <p:cNvPr id="119" name="Shape 119"/>
          <p:cNvSpPr/>
          <p:nvPr/>
        </p:nvSpPr>
        <p:spPr>
          <a:xfrm>
            <a:off x="5888569" y="3515641"/>
            <a:ext cx="1219200" cy="533399"/>
          </a:xfrm>
          <a:prstGeom prst="ellipse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</a:t>
            </a:r>
            <a:b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120" name="Shape 120"/>
          <p:cNvCxnSpPr>
            <a:stCxn id="119" idx="4"/>
            <a:endCxn id="99" idx="3"/>
          </p:cNvCxnSpPr>
          <p:nvPr/>
        </p:nvCxnSpPr>
        <p:spPr>
          <a:xfrm rot="5400000">
            <a:off x="6034519" y="3890791"/>
            <a:ext cx="305400" cy="621900"/>
          </a:xfrm>
          <a:prstGeom prst="bentConnector2">
            <a:avLst/>
          </a:prstGeom>
          <a:noFill/>
          <a:ln cap="flat" cmpd="sng" w="2857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Shape 121"/>
          <p:cNvCxnSpPr>
            <a:stCxn id="118" idx="4"/>
          </p:cNvCxnSpPr>
          <p:nvPr/>
        </p:nvCxnSpPr>
        <p:spPr>
          <a:xfrm flipH="1" rot="-5400000">
            <a:off x="5195869" y="3792516"/>
            <a:ext cx="7002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11859" y="607925"/>
            <a:ext cx="1093634" cy="34676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658676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/>
          <p:nvPr/>
        </p:nvSpPr>
        <p:spPr>
          <a:xfrm>
            <a:off x="1586669" y="1322291"/>
            <a:ext cx="152399" cy="1019909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Shape 129"/>
          <p:cNvGrpSpPr/>
          <p:nvPr/>
        </p:nvGrpSpPr>
        <p:grpSpPr>
          <a:xfrm>
            <a:off x="152400" y="533400"/>
            <a:ext cx="324035" cy="573409"/>
            <a:chOff x="3239900" y="4149080"/>
            <a:chExt cx="648071" cy="1146819"/>
          </a:xfrm>
        </p:grpSpPr>
        <p:sp>
          <p:nvSpPr>
            <p:cNvPr id="130" name="Shape 130"/>
            <p:cNvSpPr/>
            <p:nvPr/>
          </p:nvSpPr>
          <p:spPr>
            <a:xfrm>
              <a:off x="3419871" y="4149080"/>
              <a:ext cx="288032" cy="288032"/>
            </a:xfrm>
            <a:prstGeom prst="flowChartConnector">
              <a:avLst/>
            </a:prstGeom>
            <a:solidFill>
              <a:srgbClr val="D8D8D8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Shape 131"/>
            <p:cNvCxnSpPr>
              <a:stCxn id="130" idx="4"/>
            </p:cNvCxnSpPr>
            <p:nvPr/>
          </p:nvCxnSpPr>
          <p:spPr>
            <a:xfrm>
              <a:off x="3563887" y="4437112"/>
              <a:ext cx="0" cy="50400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Shape 132"/>
            <p:cNvSpPr/>
            <p:nvPr/>
          </p:nvSpPr>
          <p:spPr>
            <a:xfrm>
              <a:off x="3324225" y="4933950"/>
              <a:ext cx="479425" cy="361950"/>
            </a:xfrm>
            <a:custGeom>
              <a:pathLst>
                <a:path extrusionOk="0" h="120000" w="120000">
                  <a:moveTo>
                    <a:pt x="0" y="117894"/>
                  </a:moveTo>
                  <a:lnTo>
                    <a:pt x="60397" y="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3239900" y="4509119"/>
              <a:ext cx="648071" cy="0"/>
            </a:xfrm>
            <a:prstGeom prst="straightConnector1">
              <a:avLst/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" name="Shape 134"/>
          <p:cNvSpPr/>
          <p:nvPr/>
        </p:nvSpPr>
        <p:spPr>
          <a:xfrm>
            <a:off x="3335582" y="611612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3882400" y="975283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/>
          <p:nvPr/>
        </p:nvSpPr>
        <p:spPr>
          <a:xfrm>
            <a:off x="3810392" y="1433476"/>
            <a:ext cx="144016" cy="832525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5316782" y="607925"/>
            <a:ext cx="1093634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5863600" y="971596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/>
          <p:nvPr/>
        </p:nvSpPr>
        <p:spPr>
          <a:xfrm>
            <a:off x="5791592" y="1538408"/>
            <a:ext cx="142006" cy="651393"/>
          </a:xfrm>
          <a:prstGeom prst="rect">
            <a:avLst/>
          </a:prstGeom>
          <a:solidFill>
            <a:srgbClr val="7030A0"/>
          </a:solidFill>
          <a:ln cap="flat" cmpd="sng" w="9525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466818" y="1325979"/>
            <a:ext cx="1119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1" name="Shape 141"/>
          <p:cNvSpPr txBox="1"/>
          <p:nvPr/>
        </p:nvSpPr>
        <p:spPr>
          <a:xfrm>
            <a:off x="466818" y="1345879"/>
            <a:ext cx="8601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1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739068" y="1433478"/>
            <a:ext cx="2071323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3" name="Shape 143"/>
          <p:cNvSpPr txBox="1"/>
          <p:nvPr/>
        </p:nvSpPr>
        <p:spPr>
          <a:xfrm>
            <a:off x="2166172" y="145337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3954407" y="1538408"/>
            <a:ext cx="183718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5" name="Shape 145"/>
          <p:cNvSpPr txBox="1"/>
          <p:nvPr/>
        </p:nvSpPr>
        <p:spPr>
          <a:xfrm>
            <a:off x="4299771" y="1542583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deleteTask(p)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074030" y="1687656"/>
            <a:ext cx="243839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3954407" y="2190681"/>
            <a:ext cx="1837184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48" name="Shape 148"/>
          <p:cNvCxnSpPr/>
          <p:nvPr/>
        </p:nvCxnSpPr>
        <p:spPr>
          <a:xfrm>
            <a:off x="1739068" y="2266001"/>
            <a:ext cx="205811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390617" y="2342201"/>
            <a:ext cx="1196051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50" name="Shape 150"/>
          <p:cNvSpPr/>
          <p:nvPr/>
        </p:nvSpPr>
        <p:spPr>
          <a:xfrm>
            <a:off x="7696200" y="591250"/>
            <a:ext cx="1371599" cy="346760"/>
          </a:xfrm>
          <a:prstGeom prst="rect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616802" y="944304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2" name="Shape 152"/>
          <p:cNvSpPr/>
          <p:nvPr/>
        </p:nvSpPr>
        <p:spPr>
          <a:xfrm>
            <a:off x="8544793" y="1961201"/>
            <a:ext cx="142006" cy="176787"/>
          </a:xfrm>
          <a:prstGeom prst="rect">
            <a:avLst/>
          </a:prstGeom>
          <a:solidFill>
            <a:srgbClr val="31859B"/>
          </a:solidFill>
          <a:ln cap="flat" cmpd="sng" w="952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5943992" y="1961201"/>
            <a:ext cx="2568437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4" name="Shape 15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155" name="Shape 155"/>
          <p:cNvSpPr/>
          <p:nvPr/>
        </p:nvSpPr>
        <p:spPr>
          <a:xfrm>
            <a:off x="7370178" y="4278321"/>
            <a:ext cx="1093634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:Storage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7916995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" name="Shape 157"/>
          <p:cNvSpPr/>
          <p:nvPr/>
        </p:nvSpPr>
        <p:spPr>
          <a:xfrm>
            <a:off x="7844986" y="5335662"/>
            <a:ext cx="124478" cy="287409"/>
          </a:xfrm>
          <a:prstGeom prst="rect">
            <a:avLst/>
          </a:prstGeom>
          <a:solidFill>
            <a:srgbClr val="E36C09"/>
          </a:solidFill>
          <a:ln cap="flat" cmpd="sng" w="9525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10093" y="4797673"/>
            <a:ext cx="2716634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post(TaskManChangedEvent)</a:t>
            </a: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4526729" y="5623071"/>
            <a:ext cx="3383941" cy="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60" name="Shape 160"/>
          <p:cNvSpPr/>
          <p:nvPr/>
        </p:nvSpPr>
        <p:spPr>
          <a:xfrm>
            <a:off x="3791146" y="4295232"/>
            <a:ext cx="1371599" cy="346760"/>
          </a:xfrm>
          <a:prstGeom prst="rect">
            <a:avLst/>
          </a:prstGeom>
          <a:solidFill>
            <a:srgbClr val="31859B"/>
          </a:solidFill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:EventsCenter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4456730" y="4648287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31859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>
            <a:off x="4384723" y="5071219"/>
            <a:ext cx="142006" cy="1036757"/>
          </a:xfrm>
          <a:prstGeom prst="rect">
            <a:avLst/>
          </a:prstGeom>
          <a:solidFill>
            <a:srgbClr val="31859B"/>
          </a:solidFill>
          <a:ln cap="flat" cmpd="sng" w="9525">
            <a:solidFill>
              <a:srgbClr val="3185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078928" y="5071219"/>
            <a:ext cx="1295400" cy="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64" name="Shape 164"/>
          <p:cNvCxnSpPr/>
          <p:nvPr/>
        </p:nvCxnSpPr>
        <p:spPr>
          <a:xfrm>
            <a:off x="2975641" y="6107976"/>
            <a:ext cx="1448754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4526728" y="5341014"/>
            <a:ext cx="3318258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6" name="Shape 166"/>
          <p:cNvSpPr txBox="1"/>
          <p:nvPr/>
        </p:nvSpPr>
        <p:spPr>
          <a:xfrm>
            <a:off x="5036330" y="5065910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cxnSp>
        <p:nvCxnSpPr>
          <p:cNvPr id="167" name="Shape 167"/>
          <p:cNvCxnSpPr/>
          <p:nvPr/>
        </p:nvCxnSpPr>
        <p:spPr>
          <a:xfrm flipH="1">
            <a:off x="314393" y="1099671"/>
            <a:ext cx="23" cy="15986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8" name="Shape 168"/>
          <p:cNvSpPr/>
          <p:nvPr/>
        </p:nvSpPr>
        <p:spPr>
          <a:xfrm>
            <a:off x="721633" y="4278321"/>
            <a:ext cx="1093634" cy="34676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:UI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1268450" y="4641992"/>
            <a:ext cx="0" cy="1723058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" name="Shape 170"/>
          <p:cNvSpPr/>
          <p:nvPr/>
        </p:nvSpPr>
        <p:spPr>
          <a:xfrm>
            <a:off x="1196442" y="5670471"/>
            <a:ext cx="130545" cy="273128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1348843" y="5943600"/>
            <a:ext cx="3061842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>
            <a:off x="1348842" y="5670471"/>
            <a:ext cx="3061841" cy="0"/>
          </a:xfrm>
          <a:prstGeom prst="straightConnector1">
            <a:avLst/>
          </a:prstGeom>
          <a:noFill/>
          <a:ln cap="flat" cmpd="sng" w="19050">
            <a:solidFill>
              <a:srgbClr val="31859B"/>
            </a:solidFill>
            <a:prstDash val="solid"/>
            <a:round/>
            <a:headEnd len="lg" w="lg" type="stealth"/>
            <a:tailEnd len="med" w="med" type="none"/>
          </a:ln>
        </p:spPr>
      </p:cxnSp>
      <p:sp>
        <p:nvSpPr>
          <p:cNvPr id="173" name="Shape 173"/>
          <p:cNvSpPr txBox="1"/>
          <p:nvPr/>
        </p:nvSpPr>
        <p:spPr>
          <a:xfrm>
            <a:off x="1416275" y="5395369"/>
            <a:ext cx="265986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handleTaskManChangedEvent()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010860" y="5570502"/>
            <a:ext cx="234622" cy="311601"/>
            <a:chOff x="1010860" y="5570502"/>
            <a:chExt cx="234622" cy="311601"/>
          </a:xfrm>
        </p:grpSpPr>
        <p:sp>
          <p:nvSpPr>
            <p:cNvPr id="175" name="Shape 175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pathLst>
                <a:path extrusionOk="0" h="120000" w="12000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cap="flat" cmpd="sng" w="19050">
              <a:solidFill>
                <a:srgbClr val="00B05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194561" y="5444571"/>
            <a:ext cx="794081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Update status bar</a:t>
            </a:r>
          </a:p>
        </p:txBody>
      </p:sp>
      <p:grpSp>
        <p:nvGrpSpPr>
          <p:cNvPr id="178" name="Shape 178"/>
          <p:cNvGrpSpPr/>
          <p:nvPr/>
        </p:nvGrpSpPr>
        <p:grpSpPr>
          <a:xfrm flipH="1">
            <a:off x="7936841" y="5294132"/>
            <a:ext cx="234622" cy="311601"/>
            <a:chOff x="1010860" y="5570502"/>
            <a:chExt cx="234622" cy="311601"/>
          </a:xfrm>
        </p:grpSpPr>
        <p:sp>
          <p:nvSpPr>
            <p:cNvPr id="179" name="Shape 179"/>
            <p:cNvSpPr/>
            <p:nvPr/>
          </p:nvSpPr>
          <p:spPr>
            <a:xfrm rot="-8199002">
              <a:off x="1028134" y="5612032"/>
              <a:ext cx="167451" cy="116879"/>
            </a:xfrm>
            <a:custGeom>
              <a:pathLst>
                <a:path extrusionOk="0" h="120000" w="120000">
                  <a:moveTo>
                    <a:pt x="0" y="23038"/>
                  </a:moveTo>
                  <a:cubicBezTo>
                    <a:pt x="31821" y="7955"/>
                    <a:pt x="63642" y="-7126"/>
                    <a:pt x="83225" y="3646"/>
                  </a:cubicBezTo>
                  <a:cubicBezTo>
                    <a:pt x="102807" y="14420"/>
                    <a:pt x="128101" y="68287"/>
                    <a:pt x="117494" y="87679"/>
                  </a:cubicBezTo>
                  <a:cubicBezTo>
                    <a:pt x="106887" y="107071"/>
                    <a:pt x="63234" y="113535"/>
                    <a:pt x="19582" y="120000"/>
                  </a:cubicBezTo>
                </a:path>
              </a:pathLst>
            </a:custGeom>
            <a:noFill/>
            <a:ln cap="flat" cmpd="sng" w="19050">
              <a:solidFill>
                <a:srgbClr val="E36C0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147403" y="5712512"/>
              <a:ext cx="98080" cy="169591"/>
            </a:xfrm>
            <a:prstGeom prst="rect">
              <a:avLst/>
            </a:prstGeom>
            <a:solidFill>
              <a:srgbClr val="E36C09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Shape 181"/>
          <p:cNvSpPr txBox="1"/>
          <p:nvPr/>
        </p:nvSpPr>
        <p:spPr>
          <a:xfrm>
            <a:off x="8223953" y="5180992"/>
            <a:ext cx="53904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Save </a:t>
            </a:r>
            <a:b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217465" y="1447800"/>
            <a:ext cx="4917083" cy="3962399"/>
          </a:xfrm>
          <a:prstGeom prst="roundRect">
            <a:avLst>
              <a:gd fmla="val 3484" name="adj"/>
            </a:avLst>
          </a:prstGeom>
          <a:solidFill>
            <a:srgbClr val="F1F5E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187" name="Shape 187"/>
          <p:cNvSpPr/>
          <p:nvPr/>
        </p:nvSpPr>
        <p:spPr>
          <a:xfrm>
            <a:off x="2095948" y="2341219"/>
            <a:ext cx="1093634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MainWindow</a:t>
            </a:r>
          </a:p>
        </p:txBody>
      </p:sp>
      <p:sp>
        <p:nvSpPr>
          <p:cNvPr id="188" name="Shape 188"/>
          <p:cNvSpPr/>
          <p:nvPr/>
        </p:nvSpPr>
        <p:spPr>
          <a:xfrm>
            <a:off x="2592527" y="3179159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CommandBox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2092841" y="1770924"/>
            <a:ext cx="1093634" cy="34676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UiManager</a:t>
            </a:r>
          </a:p>
        </p:txBody>
      </p:sp>
      <p:cxnSp>
        <p:nvCxnSpPr>
          <p:cNvPr id="190" name="Shape 190"/>
          <p:cNvCxnSpPr>
            <a:stCxn id="189" idx="2"/>
            <a:endCxn id="187" idx="0"/>
          </p:cNvCxnSpPr>
          <p:nvPr/>
        </p:nvCxnSpPr>
        <p:spPr>
          <a:xfrm flipH="1" rot="-5400000">
            <a:off x="2529409" y="2227934"/>
            <a:ext cx="223500" cy="3000"/>
          </a:xfrm>
          <a:prstGeom prst="bentConnector3">
            <a:avLst>
              <a:gd fmla="val 5000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91" name="Shape 191"/>
          <p:cNvSpPr/>
          <p:nvPr/>
        </p:nvSpPr>
        <p:spPr>
          <a:xfrm flipH="1">
            <a:off x="5394717" y="2110476"/>
            <a:ext cx="270503" cy="17552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644735" y="2991938"/>
            <a:ext cx="684900" cy="599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193" name="Shape 193"/>
          <p:cNvSpPr/>
          <p:nvPr/>
        </p:nvSpPr>
        <p:spPr>
          <a:xfrm rot="-5400000">
            <a:off x="5703829" y="2464877"/>
            <a:ext cx="2362200" cy="328045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194" name="Shape 194"/>
          <p:cNvSpPr/>
          <p:nvPr/>
        </p:nvSpPr>
        <p:spPr>
          <a:xfrm>
            <a:off x="2592527" y="36493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BrowserPanel</a:t>
            </a:r>
          </a:p>
        </p:txBody>
      </p:sp>
      <p:sp>
        <p:nvSpPr>
          <p:cNvPr id="195" name="Shape 195"/>
          <p:cNvSpPr/>
          <p:nvPr/>
        </p:nvSpPr>
        <p:spPr>
          <a:xfrm>
            <a:off x="2592526" y="4563758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StatusBarFooter</a:t>
            </a:r>
          </a:p>
        </p:txBody>
      </p:sp>
      <p:sp>
        <p:nvSpPr>
          <p:cNvPr id="196" name="Shape 196"/>
          <p:cNvSpPr/>
          <p:nvPr/>
        </p:nvSpPr>
        <p:spPr>
          <a:xfrm>
            <a:off x="2592525" y="399196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TaskListPanel</a:t>
            </a:r>
          </a:p>
        </p:txBody>
      </p:sp>
      <p:sp>
        <p:nvSpPr>
          <p:cNvPr id="197" name="Shape 197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</a:p>
        </p:txBody>
      </p:sp>
      <p:sp>
        <p:nvSpPr>
          <p:cNvPr id="198" name="Shape 198"/>
          <p:cNvSpPr/>
          <p:nvPr/>
        </p:nvSpPr>
        <p:spPr>
          <a:xfrm>
            <a:off x="2592527" y="4966000"/>
            <a:ext cx="1093634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HelpWindow</a:t>
            </a:r>
          </a:p>
        </p:txBody>
      </p:sp>
      <p:sp>
        <p:nvSpPr>
          <p:cNvPr id="199" name="Shape 199"/>
          <p:cNvSpPr/>
          <p:nvPr/>
        </p:nvSpPr>
        <p:spPr>
          <a:xfrm>
            <a:off x="2324548" y="2706451"/>
            <a:ext cx="183156" cy="161572"/>
          </a:xfrm>
          <a:prstGeom prst="flowChartDecision">
            <a:avLst/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Shape 200"/>
          <p:cNvCxnSpPr>
            <a:stCxn id="199" idx="2"/>
            <a:endCxn id="188" idx="1"/>
          </p:cNvCxnSpPr>
          <p:nvPr/>
        </p:nvCxnSpPr>
        <p:spPr>
          <a:xfrm flipH="1" rot="-5400000">
            <a:off x="2289526" y="2994624"/>
            <a:ext cx="4296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1" name="Shape 201"/>
          <p:cNvSpPr/>
          <p:nvPr/>
        </p:nvSpPr>
        <p:spPr>
          <a:xfrm>
            <a:off x="3759694" y="3416960"/>
            <a:ext cx="1040906" cy="236841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ResultsDisplay</a:t>
            </a:r>
          </a:p>
        </p:txBody>
      </p:sp>
      <p:cxnSp>
        <p:nvCxnSpPr>
          <p:cNvPr id="202" name="Shape 202"/>
          <p:cNvCxnSpPr>
            <a:stCxn id="199" idx="2"/>
            <a:endCxn id="194" idx="1"/>
          </p:cNvCxnSpPr>
          <p:nvPr/>
        </p:nvCxnSpPr>
        <p:spPr>
          <a:xfrm flipH="1" rot="-5400000">
            <a:off x="2054476" y="3229674"/>
            <a:ext cx="8997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3" name="Shape 203"/>
          <p:cNvCxnSpPr>
            <a:stCxn id="199" idx="2"/>
            <a:endCxn id="196" idx="1"/>
          </p:cNvCxnSpPr>
          <p:nvPr/>
        </p:nvCxnSpPr>
        <p:spPr>
          <a:xfrm flipH="1" rot="-5400000">
            <a:off x="1883176" y="3400974"/>
            <a:ext cx="12423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4" name="Shape 204"/>
          <p:cNvCxnSpPr>
            <a:stCxn id="199" idx="2"/>
            <a:endCxn id="195" idx="1"/>
          </p:cNvCxnSpPr>
          <p:nvPr/>
        </p:nvCxnSpPr>
        <p:spPr>
          <a:xfrm flipH="1" rot="-5400000">
            <a:off x="1597276" y="3686874"/>
            <a:ext cx="1814100" cy="176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05" name="Shape 205"/>
          <p:cNvCxnSpPr>
            <a:endCxn id="198" idx="1"/>
          </p:cNvCxnSpPr>
          <p:nvPr/>
        </p:nvCxnSpPr>
        <p:spPr>
          <a:xfrm flipH="1" rot="-5400000">
            <a:off x="1184177" y="3676070"/>
            <a:ext cx="2396400" cy="4203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6" name="Shape 206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UiPart</a:t>
            </a:r>
          </a:p>
        </p:txBody>
      </p:sp>
      <p:cxnSp>
        <p:nvCxnSpPr>
          <p:cNvPr id="207" name="Shape 207"/>
          <p:cNvCxnSpPr>
            <a:stCxn id="201" idx="3"/>
            <a:endCxn id="191" idx="3"/>
          </p:cNvCxnSpPr>
          <p:nvPr/>
        </p:nvCxnSpPr>
        <p:spPr>
          <a:xfrm flipH="1" rot="10800000">
            <a:off x="4800600" y="2285881"/>
            <a:ext cx="729300" cy="12495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>
            <a:stCxn id="191" idx="3"/>
            <a:endCxn id="197" idx="3"/>
          </p:cNvCxnSpPr>
          <p:nvPr/>
        </p:nvCxnSpPr>
        <p:spPr>
          <a:xfrm rot="5400000">
            <a:off x="4174419" y="2991749"/>
            <a:ext cx="2061300" cy="649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>
            <a:stCxn id="191" idx="3"/>
            <a:endCxn id="194" idx="3"/>
          </p:cNvCxnSpPr>
          <p:nvPr/>
        </p:nvCxnSpPr>
        <p:spPr>
          <a:xfrm rot="5400000">
            <a:off x="3867219" y="2104949"/>
            <a:ext cx="14817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Shape 210"/>
          <p:cNvCxnSpPr>
            <a:stCxn id="187" idx="3"/>
            <a:endCxn id="191" idx="3"/>
          </p:cNvCxnSpPr>
          <p:nvPr/>
        </p:nvCxnSpPr>
        <p:spPr>
          <a:xfrm flipH="1" rot="10800000">
            <a:off x="3189583" y="2285999"/>
            <a:ext cx="2340300" cy="2286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191" idx="3"/>
            <a:endCxn id="195" idx="3"/>
          </p:cNvCxnSpPr>
          <p:nvPr/>
        </p:nvCxnSpPr>
        <p:spPr>
          <a:xfrm rot="5400000">
            <a:off x="3410019" y="2562149"/>
            <a:ext cx="23961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Shape 212"/>
          <p:cNvCxnSpPr>
            <a:stCxn id="191" idx="3"/>
            <a:endCxn id="198" idx="3"/>
          </p:cNvCxnSpPr>
          <p:nvPr/>
        </p:nvCxnSpPr>
        <p:spPr>
          <a:xfrm rot="5400000">
            <a:off x="3208869" y="2763299"/>
            <a:ext cx="27984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Shape 213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UiPartLoader</a:t>
            </a:r>
          </a:p>
        </p:txBody>
      </p:sp>
      <p:cxnSp>
        <p:nvCxnSpPr>
          <p:cNvPr id="214" name="Shape 214"/>
          <p:cNvCxnSpPr>
            <a:stCxn id="189" idx="0"/>
          </p:cNvCxnSpPr>
          <p:nvPr/>
        </p:nvCxnSpPr>
        <p:spPr>
          <a:xfrm rot="-5400000">
            <a:off x="4594909" y="-355025"/>
            <a:ext cx="170700" cy="40812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15" name="Shape 215"/>
          <p:cNvCxnSpPr/>
          <p:nvPr/>
        </p:nvCxnSpPr>
        <p:spPr>
          <a:xfrm flipH="1" rot="10800000">
            <a:off x="3198608" y="1944303"/>
            <a:ext cx="484447" cy="2307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16" name="Shape 216"/>
          <p:cNvCxnSpPr>
            <a:endCxn id="206" idx="1"/>
          </p:cNvCxnSpPr>
          <p:nvPr/>
        </p:nvCxnSpPr>
        <p:spPr>
          <a:xfrm flipH="1" rot="10800000">
            <a:off x="4714348" y="1944304"/>
            <a:ext cx="429600" cy="2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17" name="Shape 217"/>
          <p:cNvSpPr/>
          <p:nvPr/>
        </p:nvSpPr>
        <p:spPr>
          <a:xfrm rot="-5400000">
            <a:off x="6213738" y="4560376"/>
            <a:ext cx="1371598" cy="328045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18" name="Shape 218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B050"/>
          </a:soli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</a:p>
        </p:txBody>
      </p:sp>
      <p:sp>
        <p:nvSpPr>
          <p:cNvPr id="219" name="Shape 219"/>
          <p:cNvSpPr/>
          <p:nvPr/>
        </p:nvSpPr>
        <p:spPr>
          <a:xfrm flipH="1" rot="10800000">
            <a:off x="1367766" y="2286001"/>
            <a:ext cx="270503" cy="17552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Shape 220"/>
          <p:cNvCxnSpPr>
            <a:stCxn id="189" idx="1"/>
            <a:endCxn id="219" idx="3"/>
          </p:cNvCxnSpPr>
          <p:nvPr/>
        </p:nvCxnSpPr>
        <p:spPr>
          <a:xfrm flipH="1">
            <a:off x="1503041" y="1944304"/>
            <a:ext cx="589800" cy="3417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B05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>
            <a:stCxn id="188" idx="2"/>
            <a:endCxn id="201" idx="1"/>
          </p:cNvCxnSpPr>
          <p:nvPr/>
        </p:nvCxnSpPr>
        <p:spPr>
          <a:xfrm flipH="1" rot="-5400000">
            <a:off x="3389845" y="3165500"/>
            <a:ext cx="119400" cy="620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22" name="Shape 222"/>
          <p:cNvCxnSpPr>
            <a:stCxn id="191" idx="3"/>
            <a:endCxn id="188" idx="3"/>
          </p:cNvCxnSpPr>
          <p:nvPr/>
        </p:nvCxnSpPr>
        <p:spPr>
          <a:xfrm rot="5400000">
            <a:off x="4102269" y="1869899"/>
            <a:ext cx="10116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Shape 223"/>
          <p:cNvCxnSpPr>
            <a:stCxn id="196" idx="2"/>
            <a:endCxn id="197" idx="1"/>
          </p:cNvCxnSpPr>
          <p:nvPr/>
        </p:nvCxnSpPr>
        <p:spPr>
          <a:xfrm flipH="1" rot="-5400000">
            <a:off x="3430043" y="3938101"/>
            <a:ext cx="118500" cy="6999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24" name="Shape 224"/>
          <p:cNvCxnSpPr>
            <a:stCxn id="191" idx="3"/>
            <a:endCxn id="196" idx="3"/>
          </p:cNvCxnSpPr>
          <p:nvPr/>
        </p:nvCxnSpPr>
        <p:spPr>
          <a:xfrm rot="5400000">
            <a:off x="3695919" y="2276249"/>
            <a:ext cx="1824300" cy="1843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687514" y="2981201"/>
            <a:ext cx="3048000" cy="20319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lg" w="lg" type="stealth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431573" y="4488137"/>
            <a:ext cx="229325" cy="160061"/>
          </a:xfrm>
          <a:prstGeom prst="rect">
            <a:avLst/>
          </a:prstGeom>
          <a:solidFill>
            <a:srgbClr val="EAF1DD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flipH="1" rot="10800000">
            <a:off x="4114798" y="4472707"/>
            <a:ext cx="2642194" cy="101599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8727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none"/>
            <a:tailEnd len="lg" w="lg" type="stealth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103084" y="2057399"/>
            <a:ext cx="6288315" cy="2272167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34" name="Shape 234"/>
          <p:cNvSpPr/>
          <p:nvPr/>
        </p:nvSpPr>
        <p:spPr>
          <a:xfrm>
            <a:off x="2095948" y="2548840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6180592" y="26485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</a:p>
        </p:txBody>
      </p:sp>
      <p:sp>
        <p:nvSpPr>
          <p:cNvPr id="236" name="Shape 236"/>
          <p:cNvSpPr/>
          <p:nvPr/>
        </p:nvSpPr>
        <p:spPr>
          <a:xfrm>
            <a:off x="2015217" y="3763619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</a:p>
        </p:txBody>
      </p:sp>
      <p:cxnSp>
        <p:nvCxnSpPr>
          <p:cNvPr id="237" name="Shape 237"/>
          <p:cNvCxnSpPr>
            <a:endCxn id="234" idx="3"/>
          </p:cNvCxnSpPr>
          <p:nvPr/>
        </p:nvCxnSpPr>
        <p:spPr>
          <a:xfrm rot="10800000">
            <a:off x="3189583" y="2722220"/>
            <a:ext cx="2296800" cy="1187100"/>
          </a:xfrm>
          <a:prstGeom prst="bentConnector3">
            <a:avLst>
              <a:gd fmla="val -26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38" name="Shape 238"/>
          <p:cNvSpPr/>
          <p:nvPr/>
        </p:nvSpPr>
        <p:spPr>
          <a:xfrm flipH="1" rot="-5400000">
            <a:off x="5563388" y="3813211"/>
            <a:ext cx="270503" cy="17552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Shape 239"/>
          <p:cNvCxnSpPr>
            <a:endCxn id="234" idx="1"/>
          </p:cNvCxnSpPr>
          <p:nvPr/>
        </p:nvCxnSpPr>
        <p:spPr>
          <a:xfrm>
            <a:off x="1676548" y="2719220"/>
            <a:ext cx="419400" cy="3000"/>
          </a:xfrm>
          <a:prstGeom prst="bentConnector3">
            <a:avLst>
              <a:gd fmla="val 4998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40" name="Shape 240"/>
          <p:cNvSpPr/>
          <p:nvPr/>
        </p:nvSpPr>
        <p:spPr>
          <a:xfrm>
            <a:off x="1103084" y="4548755"/>
            <a:ext cx="6288315" cy="328045"/>
          </a:xfrm>
          <a:prstGeom prst="roundRect">
            <a:avLst>
              <a:gd fmla="val 16667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6180592" y="3054927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ListCommand</a:t>
            </a:r>
          </a:p>
        </p:txBody>
      </p:sp>
      <p:sp>
        <p:nvSpPr>
          <p:cNvPr id="242" name="Shape 242"/>
          <p:cNvSpPr/>
          <p:nvPr/>
        </p:nvSpPr>
        <p:spPr>
          <a:xfrm flipH="1">
            <a:off x="6180590" y="3860800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43" name="Shape 243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{abstract}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44" name="Shape 244"/>
          <p:cNvCxnSpPr>
            <a:stCxn id="235" idx="3"/>
            <a:endCxn id="238" idx="3"/>
          </p:cNvCxnSpPr>
          <p:nvPr/>
        </p:nvCxnSpPr>
        <p:spPr>
          <a:xfrm flipH="1">
            <a:off x="5786392" y="2821907"/>
            <a:ext cx="394200" cy="10791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Shape 245"/>
          <p:cNvCxnSpPr>
            <a:stCxn id="238" idx="3"/>
            <a:endCxn id="242" idx="3"/>
          </p:cNvCxnSpPr>
          <p:nvPr/>
        </p:nvCxnSpPr>
        <p:spPr>
          <a:xfrm>
            <a:off x="5786401" y="3900973"/>
            <a:ext cx="394200" cy="1332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Shape 246"/>
          <p:cNvCxnSpPr>
            <a:stCxn id="238" idx="3"/>
            <a:endCxn id="241" idx="3"/>
          </p:cNvCxnSpPr>
          <p:nvPr/>
        </p:nvCxnSpPr>
        <p:spPr>
          <a:xfrm flipH="1" rot="10800000">
            <a:off x="5786401" y="3228373"/>
            <a:ext cx="394200" cy="6726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Shape 247"/>
          <p:cNvSpPr/>
          <p:nvPr/>
        </p:nvSpPr>
        <p:spPr>
          <a:xfrm>
            <a:off x="3527828" y="3766158"/>
            <a:ext cx="585450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248" name="Shape 248"/>
          <p:cNvCxnSpPr>
            <a:stCxn id="236" idx="3"/>
            <a:endCxn id="247" idx="1"/>
          </p:cNvCxnSpPr>
          <p:nvPr/>
        </p:nvCxnSpPr>
        <p:spPr>
          <a:xfrm>
            <a:off x="3108852" y="3936999"/>
            <a:ext cx="419099" cy="2400"/>
          </a:xfrm>
          <a:prstGeom prst="bentConnector3">
            <a:avLst>
              <a:gd fmla="val 49985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49" name="Shape 249"/>
          <p:cNvCxnSpPr>
            <a:stCxn id="243" idx="2"/>
          </p:cNvCxnSpPr>
          <p:nvPr/>
        </p:nvCxnSpPr>
        <p:spPr>
          <a:xfrm>
            <a:off x="5201706" y="4112481"/>
            <a:ext cx="8400" cy="4500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250" name="Shape 25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51" name="Shape 251"/>
          <p:cNvSpPr/>
          <p:nvPr/>
        </p:nvSpPr>
        <p:spPr>
          <a:xfrm>
            <a:off x="1359038" y="3581400"/>
            <a:ext cx="270503" cy="175522"/>
          </a:xfrm>
          <a:prstGeom prst="triangle">
            <a:avLst>
              <a:gd fmla="val 50000" name="adj"/>
            </a:avLst>
          </a:prstGeom>
          <a:solidFill>
            <a:srgbClr val="538CD5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Shape 252"/>
          <p:cNvCxnSpPr>
            <a:stCxn id="236" idx="1"/>
            <a:endCxn id="251" idx="3"/>
          </p:cNvCxnSpPr>
          <p:nvPr/>
        </p:nvCxnSpPr>
        <p:spPr>
          <a:xfrm rot="10800000">
            <a:off x="1494417" y="3756999"/>
            <a:ext cx="520800" cy="1800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3" name="Shape 253"/>
          <p:cNvCxnSpPr>
            <a:stCxn id="247" idx="3"/>
            <a:endCxn id="243" idx="1"/>
          </p:cNvCxnSpPr>
          <p:nvPr/>
        </p:nvCxnSpPr>
        <p:spPr>
          <a:xfrm flipH="1" rot="10800000">
            <a:off x="4113278" y="3939238"/>
            <a:ext cx="702300" cy="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254" name="Shape 254"/>
          <p:cNvCxnSpPr>
            <a:stCxn id="236" idx="2"/>
          </p:cNvCxnSpPr>
          <p:nvPr/>
        </p:nvCxnSpPr>
        <p:spPr>
          <a:xfrm>
            <a:off x="2562035" y="4110379"/>
            <a:ext cx="0" cy="438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55" name="Shape 255"/>
          <p:cNvCxnSpPr/>
          <p:nvPr/>
        </p:nvCxnSpPr>
        <p:spPr>
          <a:xfrm>
            <a:off x="893311" y="2984905"/>
            <a:ext cx="419399" cy="30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256" name="Shape 256"/>
          <p:cNvCxnSpPr>
            <a:stCxn id="236" idx="0"/>
            <a:endCxn id="243" idx="0"/>
          </p:cNvCxnSpPr>
          <p:nvPr/>
        </p:nvCxnSpPr>
        <p:spPr>
          <a:xfrm flipH="1" rot="-5400000">
            <a:off x="3880835" y="2444819"/>
            <a:ext cx="2100" cy="2639700"/>
          </a:xfrm>
          <a:prstGeom prst="bentConnector3">
            <a:avLst>
              <a:gd fmla="val -10885714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  <p:grpSp>
        <p:nvGrpSpPr>
          <p:cNvPr id="257" name="Shape 257"/>
          <p:cNvGrpSpPr/>
          <p:nvPr/>
        </p:nvGrpSpPr>
        <p:grpSpPr>
          <a:xfrm>
            <a:off x="4064583" y="3334634"/>
            <a:ext cx="889000" cy="230832"/>
            <a:chOff x="2895600" y="807931"/>
            <a:chExt cx="889000" cy="230832"/>
          </a:xfrm>
        </p:grpSpPr>
        <p:sp>
          <p:nvSpPr>
            <p:cNvPr id="258" name="Shape 258"/>
            <p:cNvSpPr txBox="1"/>
            <p:nvPr/>
          </p:nvSpPr>
          <p:spPr>
            <a:xfrm>
              <a:off x="2895600" y="807931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executes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3683523" y="866775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3973516" y="2512368"/>
            <a:ext cx="868567" cy="230832"/>
            <a:chOff x="2755838" y="789460"/>
            <a:chExt cx="868567" cy="230832"/>
          </a:xfrm>
        </p:grpSpPr>
        <p:sp>
          <p:nvSpPr>
            <p:cNvPr id="261" name="Shape 261"/>
            <p:cNvSpPr txBox="1"/>
            <p:nvPr/>
          </p:nvSpPr>
          <p:spPr>
            <a:xfrm>
              <a:off x="2895600" y="789460"/>
              <a:ext cx="72880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produces</a:t>
              </a:r>
            </a:p>
          </p:txBody>
        </p:sp>
        <p:sp>
          <p:nvSpPr>
            <p:cNvPr id="262" name="Shape 262"/>
            <p:cNvSpPr/>
            <p:nvPr/>
          </p:nvSpPr>
          <p:spPr>
            <a:xfrm flipH="1" rot="-5400000">
              <a:off x="2730963" y="857180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Shape 263"/>
          <p:cNvSpPr txBox="1"/>
          <p:nvPr/>
        </p:nvSpPr>
        <p:spPr>
          <a:xfrm>
            <a:off x="3210180" y="242326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341296" y="3700114"/>
            <a:ext cx="1311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4038600" y="3962399"/>
            <a:ext cx="685800" cy="230832"/>
            <a:chOff x="2797314" y="807931"/>
            <a:chExt cx="685800" cy="230832"/>
          </a:xfrm>
        </p:grpSpPr>
        <p:sp>
          <p:nvSpPr>
            <p:cNvPr id="266" name="Shape 266"/>
            <p:cNvSpPr txBox="1"/>
            <p:nvPr/>
          </p:nvSpPr>
          <p:spPr>
            <a:xfrm>
              <a:off x="2797314" y="807931"/>
              <a:ext cx="555487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en-US" sz="11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creates</a:t>
              </a:r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382038" y="866775"/>
              <a:ext cx="125951" cy="76200"/>
            </a:xfrm>
            <a:prstGeom prst="triangle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Shape 268"/>
          <p:cNvSpPr/>
          <p:nvPr/>
        </p:nvSpPr>
        <p:spPr>
          <a:xfrm flipH="1">
            <a:off x="6185390" y="3458098"/>
            <a:ext cx="1093634" cy="34676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Incorrect</a:t>
            </a:r>
            <a:b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69" name="Shape 269"/>
          <p:cNvCxnSpPr>
            <a:stCxn id="238" idx="3"/>
            <a:endCxn id="268" idx="3"/>
          </p:cNvCxnSpPr>
          <p:nvPr/>
        </p:nvCxnSpPr>
        <p:spPr>
          <a:xfrm flipH="1" rot="10800000">
            <a:off x="5786401" y="3631573"/>
            <a:ext cx="399000" cy="269400"/>
          </a:xfrm>
          <a:prstGeom prst="bentConnector3">
            <a:avLst>
              <a:gd fmla="val 49999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 flipH="1" rot="5400000">
            <a:off x="1815848" y="3337123"/>
            <a:ext cx="848700" cy="3600"/>
          </a:xfrm>
          <a:prstGeom prst="bentConnector3">
            <a:avLst>
              <a:gd fmla="val 4499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ot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85800" y="1981200"/>
            <a:ext cx="7086600" cy="4000285"/>
          </a:xfrm>
          <a:prstGeom prst="roundRect">
            <a:avLst>
              <a:gd fmla="val 3484" name="adj"/>
            </a:avLst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276" name="Shape 276"/>
          <p:cNvSpPr/>
          <p:nvPr/>
        </p:nvSpPr>
        <p:spPr>
          <a:xfrm>
            <a:off x="1007062" y="2296546"/>
            <a:ext cx="1455629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:LogicManager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1734876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8" name="Shape 278"/>
          <p:cNvSpPr/>
          <p:nvPr/>
        </p:nvSpPr>
        <p:spPr>
          <a:xfrm>
            <a:off x="1662868" y="3010910"/>
            <a:ext cx="152399" cy="2780287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411782" y="2300233"/>
            <a:ext cx="1093634" cy="346760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280" name="Shape 280"/>
          <p:cNvCxnSpPr/>
          <p:nvPr/>
        </p:nvCxnSpPr>
        <p:spPr>
          <a:xfrm>
            <a:off x="3958600" y="2663903"/>
            <a:ext cx="0" cy="158765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1" name="Shape 281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4953000" y="2996258"/>
            <a:ext cx="1093634" cy="461537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d:Delete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5499817" y="3417319"/>
            <a:ext cx="0" cy="245008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0070C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4" name="Shape 284"/>
          <p:cNvSpPr/>
          <p:nvPr/>
        </p:nvSpPr>
        <p:spPr>
          <a:xfrm>
            <a:off x="5427808" y="3457796"/>
            <a:ext cx="152399" cy="276002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543018" y="3014599"/>
            <a:ext cx="1119850" cy="0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86" name="Shape 286"/>
          <p:cNvCxnSpPr/>
          <p:nvPr/>
        </p:nvCxnSpPr>
        <p:spPr>
          <a:xfrm>
            <a:off x="1815268" y="3122098"/>
            <a:ext cx="207132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7" name="Shape 287"/>
          <p:cNvSpPr txBox="1"/>
          <p:nvPr/>
        </p:nvSpPr>
        <p:spPr>
          <a:xfrm>
            <a:off x="152400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execute(“delete 1”)</a:t>
            </a:r>
          </a:p>
        </p:txBody>
      </p:sp>
      <p:cxnSp>
        <p:nvCxnSpPr>
          <p:cNvPr id="288" name="Shape 288"/>
          <p:cNvCxnSpPr>
            <a:endCxn id="282" idx="1"/>
          </p:cNvCxnSpPr>
          <p:nvPr/>
        </p:nvCxnSpPr>
        <p:spPr>
          <a:xfrm>
            <a:off x="4030500" y="3227027"/>
            <a:ext cx="92250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89" name="Shape 289"/>
          <p:cNvSpPr txBox="1"/>
          <p:nvPr/>
        </p:nvSpPr>
        <p:spPr>
          <a:xfrm>
            <a:off x="4419600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4030607" y="3733800"/>
            <a:ext cx="1406215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291" name="Shape 291"/>
          <p:cNvCxnSpPr/>
          <p:nvPr/>
        </p:nvCxnSpPr>
        <p:spPr>
          <a:xfrm>
            <a:off x="1815268" y="3954621"/>
            <a:ext cx="2058117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292" name="Shape 292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293" name="Shape 293"/>
          <p:cNvSpPr/>
          <p:nvPr/>
        </p:nvSpPr>
        <p:spPr>
          <a:xfrm>
            <a:off x="7938756" y="2317143"/>
            <a:ext cx="1030503" cy="346760"/>
          </a:xfrm>
          <a:prstGeom prst="rect">
            <a:avLst/>
          </a:prstGeom>
          <a:solidFill>
            <a:srgbClr val="B2A0C7"/>
          </a:solidFill>
          <a:ln cap="flat" cmpd="sng" w="19050">
            <a:solidFill>
              <a:srgbClr val="B2A0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815268" y="4495317"/>
            <a:ext cx="3612540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5" name="Shape 295"/>
          <p:cNvSpPr/>
          <p:nvPr/>
        </p:nvSpPr>
        <p:spPr>
          <a:xfrm>
            <a:off x="5427808" y="4495317"/>
            <a:ext cx="152399" cy="119125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8454007" y="2655801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19050">
            <a:solidFill>
              <a:srgbClr val="B2A0C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7" name="Shape 297"/>
          <p:cNvSpPr/>
          <p:nvPr/>
        </p:nvSpPr>
        <p:spPr>
          <a:xfrm>
            <a:off x="8382000" y="4524596"/>
            <a:ext cx="152399" cy="276002"/>
          </a:xfrm>
          <a:prstGeom prst="rect">
            <a:avLst/>
          </a:prstGeom>
          <a:solidFill>
            <a:srgbClr val="B2A0C7"/>
          </a:solidFill>
          <a:ln cap="flat" cmpd="sng" w="9525">
            <a:solidFill>
              <a:srgbClr val="B2A0C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5580208" y="4542758"/>
            <a:ext cx="2787373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9" name="Shape 299"/>
          <p:cNvCxnSpPr/>
          <p:nvPr/>
        </p:nvCxnSpPr>
        <p:spPr>
          <a:xfrm>
            <a:off x="5580208" y="4800600"/>
            <a:ext cx="2873799" cy="0"/>
          </a:xfrm>
          <a:prstGeom prst="straightConnector1">
            <a:avLst/>
          </a:prstGeom>
          <a:noFill/>
          <a:ln cap="flat" cmpd="sng" w="19050">
            <a:solidFill>
              <a:srgbClr val="B2A0C7"/>
            </a:solidFill>
            <a:prstDash val="dash"/>
            <a:round/>
            <a:headEnd len="lg" w="lg" type="stealth"/>
            <a:tailEnd len="med" w="med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1815268" y="5661173"/>
            <a:ext cx="3651369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301" name="Shape 301"/>
          <p:cNvSpPr txBox="1"/>
          <p:nvPr/>
        </p:nvSpPr>
        <p:spPr>
          <a:xfrm>
            <a:off x="6858000" y="4278848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deleteTask(p)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191000" y="2996258"/>
            <a:ext cx="64002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create()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131905" y="28509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parse(“delete 1”)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101175" y="5430096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62000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306" name="Shape 306"/>
          <p:cNvSpPr/>
          <p:nvPr/>
        </p:nvSpPr>
        <p:spPr>
          <a:xfrm>
            <a:off x="6029646" y="4953000"/>
            <a:ext cx="1666553" cy="461537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b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CommandResult</a:t>
            </a:r>
          </a:p>
        </p:txBody>
      </p:sp>
      <p:sp>
        <p:nvSpPr>
          <p:cNvPr id="307" name="Shape 307"/>
          <p:cNvSpPr/>
          <p:nvPr/>
        </p:nvSpPr>
        <p:spPr>
          <a:xfrm>
            <a:off x="6786722" y="5414537"/>
            <a:ext cx="152399" cy="17137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5580208" y="5165675"/>
            <a:ext cx="44797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09" name="Shape 309"/>
          <p:cNvCxnSpPr/>
          <p:nvPr/>
        </p:nvCxnSpPr>
        <p:spPr>
          <a:xfrm>
            <a:off x="5580208" y="5585914"/>
            <a:ext cx="125381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dash"/>
            <a:round/>
            <a:headEnd len="lg" w="lg" type="stealth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2818927" y="3733800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1119865" y="1727200"/>
            <a:ext cx="7490735" cy="2997199"/>
          </a:xfrm>
          <a:prstGeom prst="roundRect">
            <a:avLst>
              <a:gd fmla="val 3484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16" name="Shape 316"/>
          <p:cNvSpPr/>
          <p:nvPr/>
        </p:nvSpPr>
        <p:spPr>
          <a:xfrm>
            <a:off x="2877180" y="3158440"/>
            <a:ext cx="1093634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</a:p>
        </p:txBody>
      </p:sp>
      <p:sp>
        <p:nvSpPr>
          <p:cNvPr id="317" name="Shape 317"/>
          <p:cNvSpPr/>
          <p:nvPr/>
        </p:nvSpPr>
        <p:spPr>
          <a:xfrm rot="-5400000">
            <a:off x="1683963" y="2868686"/>
            <a:ext cx="1093634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</a:p>
        </p:txBody>
      </p:sp>
      <p:cxnSp>
        <p:nvCxnSpPr>
          <p:cNvPr id="318" name="Shape 318"/>
          <p:cNvCxnSpPr/>
          <p:nvPr/>
        </p:nvCxnSpPr>
        <p:spPr>
          <a:xfrm rot="-5400000">
            <a:off x="6369450" y="3312294"/>
            <a:ext cx="405899" cy="1908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9" name="Shape 319"/>
          <p:cNvCxnSpPr>
            <a:stCxn id="317" idx="1"/>
          </p:cNvCxnSpPr>
          <p:nvPr/>
        </p:nvCxnSpPr>
        <p:spPr>
          <a:xfrm rot="-5400000">
            <a:off x="4360180" y="1080884"/>
            <a:ext cx="378600" cy="4637399"/>
          </a:xfrm>
          <a:prstGeom prst="bentConnector4">
            <a:avLst>
              <a:gd fmla="val -101854" name="adj1"/>
              <a:gd fmla="val 99973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0" name="Shape 320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</a:p>
        </p:txBody>
      </p:sp>
      <p:sp>
        <p:nvSpPr>
          <p:cNvPr id="321" name="Shape 321"/>
          <p:cNvSpPr/>
          <p:nvPr/>
        </p:nvSpPr>
        <p:spPr>
          <a:xfrm rot="-5400000">
            <a:off x="1626910" y="2952290"/>
            <a:ext cx="270503" cy="175522"/>
          </a:xfrm>
          <a:prstGeom prst="triangle">
            <a:avLst>
              <a:gd fmla="val 50000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6667770" y="2632344"/>
            <a:ext cx="1611" cy="225721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323" name="Shape 323"/>
          <p:cNvCxnSpPr>
            <a:endCxn id="316" idx="1"/>
          </p:cNvCxnSpPr>
          <p:nvPr/>
        </p:nvCxnSpPr>
        <p:spPr>
          <a:xfrm>
            <a:off x="2656380" y="33264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4" name="Shape 324"/>
          <p:cNvSpPr/>
          <p:nvPr/>
        </p:nvSpPr>
        <p:spPr>
          <a:xfrm flipH="1" rot="-5400000">
            <a:off x="6253986" y="3522883"/>
            <a:ext cx="270503" cy="175522"/>
          </a:xfrm>
          <a:prstGeom prst="triangle">
            <a:avLst>
              <a:gd fmla="val 50000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910091" y="3040052"/>
            <a:ext cx="419399" cy="30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326" name="Shape 326"/>
          <p:cNvCxnSpPr>
            <a:stCxn id="321" idx="3"/>
          </p:cNvCxnSpPr>
          <p:nvPr/>
        </p:nvCxnSpPr>
        <p:spPr>
          <a:xfrm>
            <a:off x="1849923" y="30400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/>
          <p:nvPr/>
        </p:nvSpPr>
        <p:spPr>
          <a:xfrm>
            <a:off x="2420322" y="3239846"/>
            <a:ext cx="236047" cy="173380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2879490" y="2627419"/>
            <a:ext cx="1093634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29" name="Shape 329"/>
          <p:cNvCxnSpPr>
            <a:endCxn id="328" idx="1"/>
          </p:cNvCxnSpPr>
          <p:nvPr/>
        </p:nvCxnSpPr>
        <p:spPr>
          <a:xfrm>
            <a:off x="2658690" y="2795399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0" name="Shape 330"/>
          <p:cNvSpPr/>
          <p:nvPr/>
        </p:nvSpPr>
        <p:spPr>
          <a:xfrm>
            <a:off x="2422632" y="2708825"/>
            <a:ext cx="236047" cy="173380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487017" y="2847371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4303" y="2673991"/>
            <a:ext cx="236047" cy="173380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>
            <a:stCxn id="332" idx="3"/>
            <a:endCxn id="331" idx="1"/>
          </p:cNvCxnSpPr>
          <p:nvPr/>
        </p:nvCxnSpPr>
        <p:spPr>
          <a:xfrm>
            <a:off x="4220351" y="2760681"/>
            <a:ext cx="266700" cy="2601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4" name="Shape 334"/>
          <p:cNvSpPr/>
          <p:nvPr/>
        </p:nvSpPr>
        <p:spPr>
          <a:xfrm>
            <a:off x="4503203" y="2280568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UniqueTagList</a:t>
            </a:r>
          </a:p>
        </p:txBody>
      </p:sp>
      <p:cxnSp>
        <p:nvCxnSpPr>
          <p:cNvPr id="335" name="Shape 335"/>
          <p:cNvCxnSpPr>
            <a:stCxn id="332" idx="3"/>
            <a:endCxn id="334" idx="1"/>
          </p:cNvCxnSpPr>
          <p:nvPr/>
        </p:nvCxnSpPr>
        <p:spPr>
          <a:xfrm flipH="1" rot="10800000">
            <a:off x="4220351" y="2454081"/>
            <a:ext cx="282900" cy="306600"/>
          </a:xfrm>
          <a:prstGeom prst="bentConnector3">
            <a:avLst>
              <a:gd fmla="val 49992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6" name="Shape 336"/>
          <p:cNvSpPr/>
          <p:nvPr/>
        </p:nvSpPr>
        <p:spPr>
          <a:xfrm>
            <a:off x="6313676" y="2858066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</a:p>
        </p:txBody>
      </p:sp>
      <p:sp>
        <p:nvSpPr>
          <p:cNvPr id="337" name="Shape 337"/>
          <p:cNvSpPr/>
          <p:nvPr/>
        </p:nvSpPr>
        <p:spPr>
          <a:xfrm>
            <a:off x="5643226" y="2943978"/>
            <a:ext cx="236047" cy="173380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3"/>
            <a:endCxn id="336" idx="1"/>
          </p:cNvCxnSpPr>
          <p:nvPr/>
        </p:nvCxnSpPr>
        <p:spPr>
          <a:xfrm>
            <a:off x="5879274" y="3030668"/>
            <a:ext cx="434400" cy="9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39" name="Shape 339"/>
          <p:cNvSpPr/>
          <p:nvPr/>
        </p:nvSpPr>
        <p:spPr>
          <a:xfrm>
            <a:off x="6315289" y="2285583"/>
            <a:ext cx="708186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</a:p>
        </p:txBody>
      </p:sp>
      <p:sp>
        <p:nvSpPr>
          <p:cNvPr id="340" name="Shape 340"/>
          <p:cNvSpPr/>
          <p:nvPr/>
        </p:nvSpPr>
        <p:spPr>
          <a:xfrm>
            <a:off x="5672546" y="2371497"/>
            <a:ext cx="236047" cy="173380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Shape 341"/>
          <p:cNvCxnSpPr>
            <a:stCxn id="340" idx="3"/>
            <a:endCxn id="339" idx="1"/>
          </p:cNvCxnSpPr>
          <p:nvPr/>
        </p:nvCxnSpPr>
        <p:spPr>
          <a:xfrm>
            <a:off x="5908594" y="2458187"/>
            <a:ext cx="406800" cy="9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2" name="Shape 342"/>
          <p:cNvSpPr/>
          <p:nvPr/>
        </p:nvSpPr>
        <p:spPr>
          <a:xfrm>
            <a:off x="5128257" y="3429000"/>
            <a:ext cx="1156968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</a:t>
            </a:r>
          </a:p>
        </p:txBody>
      </p:sp>
      <p:sp>
        <p:nvSpPr>
          <p:cNvPr id="343" name="Shape 343"/>
          <p:cNvSpPr/>
          <p:nvPr/>
        </p:nvSpPr>
        <p:spPr>
          <a:xfrm>
            <a:off x="7712396" y="2564238"/>
            <a:ext cx="708186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</a:p>
        </p:txBody>
      </p:sp>
      <p:sp>
        <p:nvSpPr>
          <p:cNvPr id="344" name="Shape 344"/>
          <p:cNvSpPr/>
          <p:nvPr/>
        </p:nvSpPr>
        <p:spPr>
          <a:xfrm>
            <a:off x="7041946" y="2948200"/>
            <a:ext cx="236047" cy="173380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Shape 345"/>
          <p:cNvCxnSpPr>
            <a:stCxn id="344" idx="3"/>
            <a:endCxn id="343" idx="1"/>
          </p:cNvCxnSpPr>
          <p:nvPr/>
        </p:nvCxnSpPr>
        <p:spPr>
          <a:xfrm flipH="1" rot="10800000">
            <a:off x="7277994" y="2706990"/>
            <a:ext cx="434400" cy="3279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6" name="Shape 346"/>
          <p:cNvSpPr/>
          <p:nvPr/>
        </p:nvSpPr>
        <p:spPr>
          <a:xfrm>
            <a:off x="7712396" y="2887216"/>
            <a:ext cx="708186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Deadline</a:t>
            </a:r>
          </a:p>
        </p:txBody>
      </p:sp>
      <p:cxnSp>
        <p:nvCxnSpPr>
          <p:cNvPr id="347" name="Shape 347"/>
          <p:cNvCxnSpPr>
            <a:stCxn id="344" idx="3"/>
            <a:endCxn id="346" idx="1"/>
          </p:cNvCxnSpPr>
          <p:nvPr/>
        </p:nvCxnSpPr>
        <p:spPr>
          <a:xfrm flipH="1" rot="10800000">
            <a:off x="7277994" y="3030090"/>
            <a:ext cx="434400" cy="48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48" name="Shape 348"/>
          <p:cNvSpPr/>
          <p:nvPr/>
        </p:nvSpPr>
        <p:spPr>
          <a:xfrm>
            <a:off x="7712396" y="3210193"/>
            <a:ext cx="708186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cxnSp>
        <p:nvCxnSpPr>
          <p:cNvPr id="349" name="Shape 349"/>
          <p:cNvCxnSpPr>
            <a:stCxn id="344" idx="3"/>
            <a:endCxn id="348" idx="1"/>
          </p:cNvCxnSpPr>
          <p:nvPr/>
        </p:nvCxnSpPr>
        <p:spPr>
          <a:xfrm>
            <a:off x="7277994" y="3034890"/>
            <a:ext cx="434400" cy="3183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50" name="Shape 350"/>
          <p:cNvSpPr/>
          <p:nvPr/>
        </p:nvSpPr>
        <p:spPr>
          <a:xfrm>
            <a:off x="7712396" y="3581398"/>
            <a:ext cx="708186" cy="285783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</p:txBody>
      </p:sp>
      <p:cxnSp>
        <p:nvCxnSpPr>
          <p:cNvPr id="351" name="Shape 351"/>
          <p:cNvCxnSpPr>
            <a:stCxn id="344" idx="3"/>
            <a:endCxn id="350" idx="1"/>
          </p:cNvCxnSpPr>
          <p:nvPr/>
        </p:nvCxnSpPr>
        <p:spPr>
          <a:xfrm>
            <a:off x="7277994" y="3034890"/>
            <a:ext cx="434400" cy="6894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52" name="Shape 352"/>
          <p:cNvCxnSpPr/>
          <p:nvPr/>
        </p:nvCxnSpPr>
        <p:spPr>
          <a:xfrm flipH="1" rot="-5400000">
            <a:off x="3279682" y="2485068"/>
            <a:ext cx="293700" cy="599"/>
          </a:xfrm>
          <a:prstGeom prst="bentConnector3">
            <a:avLst>
              <a:gd fmla="val 5002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3" name="Shape 353"/>
          <p:cNvSpPr/>
          <p:nvPr/>
        </p:nvSpPr>
        <p:spPr>
          <a:xfrm flipH="1">
            <a:off x="3290981" y="2162997"/>
            <a:ext cx="270503" cy="17552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660302" y="1806469"/>
            <a:ext cx="1539925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ReadOnlyTaskMan</a:t>
            </a:r>
          </a:p>
        </p:txBody>
      </p:sp>
      <p:sp>
        <p:nvSpPr>
          <p:cNvPr id="355" name="Shape 355"/>
          <p:cNvSpPr txBox="1"/>
          <p:nvPr/>
        </p:nvSpPr>
        <p:spPr>
          <a:xfrm rot="-5400000">
            <a:off x="6581353" y="3514530"/>
            <a:ext cx="88101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</a:p>
        </p:txBody>
      </p:sp>
      <p:sp>
        <p:nvSpPr>
          <p:cNvPr id="356" name="Shape 356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UnmodifiableObservableList</a:t>
            </a:r>
          </a:p>
        </p:txBody>
      </p:sp>
      <p:cxnSp>
        <p:nvCxnSpPr>
          <p:cNvPr id="357" name="Shape 357"/>
          <p:cNvCxnSpPr>
            <a:stCxn id="320" idx="1"/>
            <a:endCxn id="356" idx="1"/>
          </p:cNvCxnSpPr>
          <p:nvPr/>
        </p:nvCxnSpPr>
        <p:spPr>
          <a:xfrm flipH="1" rot="-5400000">
            <a:off x="1364419" y="3719999"/>
            <a:ext cx="831600" cy="554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1119865" y="2086382"/>
            <a:ext cx="7871734" cy="1723617"/>
          </a:xfrm>
          <a:prstGeom prst="roundRect">
            <a:avLst>
              <a:gd fmla="val 3484" name="adj"/>
            </a:avLst>
          </a:prstGeom>
          <a:solidFill>
            <a:srgbClr val="FDE9D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3" name="Shape 363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TaskManStorage</a:t>
            </a:r>
          </a:p>
        </p:txBody>
      </p:sp>
      <p:sp>
        <p:nvSpPr>
          <p:cNvPr id="364" name="Shape 364"/>
          <p:cNvSpPr/>
          <p:nvPr/>
        </p:nvSpPr>
        <p:spPr>
          <a:xfrm rot="-5400000">
            <a:off x="1683963" y="2868686"/>
            <a:ext cx="1093634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StorageManager</a:t>
            </a:r>
          </a:p>
        </p:txBody>
      </p:sp>
      <p:sp>
        <p:nvSpPr>
          <p:cNvPr id="365" name="Shape 365"/>
          <p:cNvSpPr/>
          <p:nvPr/>
        </p:nvSpPr>
        <p:spPr>
          <a:xfrm rot="-5400000">
            <a:off x="956201" y="2861202"/>
            <a:ext cx="1093634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66" name="Shape 366"/>
          <p:cNvSpPr/>
          <p:nvPr/>
        </p:nvSpPr>
        <p:spPr>
          <a:xfrm rot="-5400000">
            <a:off x="1626910" y="2952290"/>
            <a:ext cx="270503" cy="175522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Shape 367"/>
          <p:cNvCxnSpPr>
            <a:endCxn id="363" idx="1"/>
          </p:cNvCxnSpPr>
          <p:nvPr/>
        </p:nvCxnSpPr>
        <p:spPr>
          <a:xfrm>
            <a:off x="2656380" y="33264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68" name="Shape 368"/>
          <p:cNvCxnSpPr/>
          <p:nvPr/>
        </p:nvCxnSpPr>
        <p:spPr>
          <a:xfrm>
            <a:off x="910091" y="3040052"/>
            <a:ext cx="419399" cy="30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med" w="med" type="none"/>
            <a:tailEnd len="lg" w="lg" type="stealth"/>
          </a:ln>
        </p:spPr>
      </p:cxnSp>
      <p:cxnSp>
        <p:nvCxnSpPr>
          <p:cNvPr id="369" name="Shape 369"/>
          <p:cNvCxnSpPr>
            <a:stCxn id="366" idx="3"/>
          </p:cNvCxnSpPr>
          <p:nvPr/>
        </p:nvCxnSpPr>
        <p:spPr>
          <a:xfrm>
            <a:off x="1849923" y="30400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0" name="Shape 370"/>
          <p:cNvSpPr/>
          <p:nvPr/>
        </p:nvSpPr>
        <p:spPr>
          <a:xfrm>
            <a:off x="2420322" y="3239846"/>
            <a:ext cx="236047" cy="173380"/>
          </a:xfrm>
          <a:prstGeom prst="flowChartDecision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Shape 371"/>
          <p:cNvCxnSpPr/>
          <p:nvPr/>
        </p:nvCxnSpPr>
        <p:spPr>
          <a:xfrm>
            <a:off x="4398041" y="3331821"/>
            <a:ext cx="223200" cy="599"/>
          </a:xfrm>
          <a:prstGeom prst="bentConnector3">
            <a:avLst>
              <a:gd fmla="val 5002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2" name="Shape 372"/>
          <p:cNvSpPr/>
          <p:nvPr/>
        </p:nvSpPr>
        <p:spPr>
          <a:xfrm flipH="1" rot="-5400000">
            <a:off x="4175027" y="3244059"/>
            <a:ext cx="270503" cy="175522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Shape 373"/>
          <p:cNvCxnSpPr/>
          <p:nvPr/>
        </p:nvCxnSpPr>
        <p:spPr>
          <a:xfrm>
            <a:off x="5791200" y="3331819"/>
            <a:ext cx="228600" cy="2099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374" name="Shape 374"/>
          <p:cNvSpPr/>
          <p:nvPr/>
        </p:nvSpPr>
        <p:spPr>
          <a:xfrm>
            <a:off x="4621364" y="3158440"/>
            <a:ext cx="1169835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XmlTaskMan</a:t>
            </a:r>
            <a:b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75" name="Shape 375"/>
          <p:cNvSpPr/>
          <p:nvPr/>
        </p:nvSpPr>
        <p:spPr>
          <a:xfrm>
            <a:off x="2873942" y="2558040"/>
            <a:ext cx="1323049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UserPrefsStorage</a:t>
            </a:r>
          </a:p>
        </p:txBody>
      </p:sp>
      <p:cxnSp>
        <p:nvCxnSpPr>
          <p:cNvPr id="376" name="Shape 376"/>
          <p:cNvCxnSpPr>
            <a:endCxn id="375" idx="1"/>
          </p:cNvCxnSpPr>
          <p:nvPr/>
        </p:nvCxnSpPr>
        <p:spPr>
          <a:xfrm>
            <a:off x="2653142" y="2726020"/>
            <a:ext cx="220800" cy="54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77" name="Shape 377"/>
          <p:cNvSpPr/>
          <p:nvPr/>
        </p:nvSpPr>
        <p:spPr>
          <a:xfrm>
            <a:off x="2417084" y="2639446"/>
            <a:ext cx="236047" cy="173380"/>
          </a:xfrm>
          <a:prstGeom prst="flowChartDecision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/>
          <p:nvPr/>
        </p:nvCxnSpPr>
        <p:spPr>
          <a:xfrm>
            <a:off x="4394803" y="2731421"/>
            <a:ext cx="223200" cy="599"/>
          </a:xfrm>
          <a:prstGeom prst="bentConnector3">
            <a:avLst>
              <a:gd fmla="val 5002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E36C0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9" name="Shape 379"/>
          <p:cNvSpPr/>
          <p:nvPr/>
        </p:nvSpPr>
        <p:spPr>
          <a:xfrm flipH="1" rot="-5400000">
            <a:off x="4171789" y="2643659"/>
            <a:ext cx="270503" cy="175522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4618128" y="2558040"/>
            <a:ext cx="1093634" cy="346760"/>
          </a:xfrm>
          <a:prstGeom prst="rect">
            <a:avLst/>
          </a:prstGeom>
          <a:solidFill>
            <a:srgbClr val="E36C09"/>
          </a:solidFill>
          <a:ln cap="flat" cmpd="sng" w="1905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JsonUserPrefs</a:t>
            </a:r>
            <a:b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</a:p>
        </p:txBody>
      </p:sp>
      <p:sp>
        <p:nvSpPr>
          <p:cNvPr id="381" name="Shape 381"/>
          <p:cNvSpPr/>
          <p:nvPr/>
        </p:nvSpPr>
        <p:spPr>
          <a:xfrm>
            <a:off x="6019800" y="3160409"/>
            <a:ext cx="1200706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XmlSerializable</a:t>
            </a:r>
            <a:b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TaskMan</a:t>
            </a:r>
          </a:p>
        </p:txBody>
      </p:sp>
      <p:cxnSp>
        <p:nvCxnSpPr>
          <p:cNvPr id="382" name="Shape 382"/>
          <p:cNvCxnSpPr/>
          <p:nvPr/>
        </p:nvCxnSpPr>
        <p:spPr>
          <a:xfrm rot="-5400000">
            <a:off x="8077996" y="2992124"/>
            <a:ext cx="335099" cy="12599"/>
          </a:xfrm>
          <a:prstGeom prst="bentConnector3">
            <a:avLst>
              <a:gd fmla="val 50016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dot"/>
            <a:round/>
            <a:headEnd len="med" w="med" type="none"/>
            <a:tailEnd len="lg" w="lg" type="stealth"/>
          </a:ln>
        </p:spPr>
      </p:cxnSp>
      <p:sp>
        <p:nvSpPr>
          <p:cNvPr id="383" name="Shape 383"/>
          <p:cNvSpPr/>
          <p:nvPr/>
        </p:nvSpPr>
        <p:spPr>
          <a:xfrm>
            <a:off x="7615738" y="2477656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XmlAdaptedTag</a:t>
            </a:r>
          </a:p>
        </p:txBody>
      </p:sp>
      <p:sp>
        <p:nvSpPr>
          <p:cNvPr id="384" name="Shape 384"/>
          <p:cNvSpPr/>
          <p:nvPr/>
        </p:nvSpPr>
        <p:spPr>
          <a:xfrm>
            <a:off x="7615738" y="3159624"/>
            <a:ext cx="1259717" cy="34676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XmlAdaptedTask</a:t>
            </a:r>
          </a:p>
        </p:txBody>
      </p:sp>
      <p:cxnSp>
        <p:nvCxnSpPr>
          <p:cNvPr id="385" name="Shape 385"/>
          <p:cNvCxnSpPr>
            <a:stCxn id="381" idx="3"/>
            <a:endCxn id="384" idx="1"/>
          </p:cNvCxnSpPr>
          <p:nvPr/>
        </p:nvCxnSpPr>
        <p:spPr>
          <a:xfrm flipH="1" rot="10800000">
            <a:off x="7220506" y="3332889"/>
            <a:ext cx="395100" cy="900"/>
          </a:xfrm>
          <a:prstGeom prst="bentConnector3">
            <a:avLst>
              <a:gd fmla="val 50017" name="adj1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19050">
            <a:solidFill>
              <a:srgbClr val="F5913F"/>
            </a:solidFill>
            <a:prstDash val="dot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