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TaskMan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dirty="0"/>
              <a:t>(Originally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5"/>
          <p:cNvSpPr/>
          <p:nvPr/>
        </p:nvSpPr>
        <p:spPr>
          <a:xfrm>
            <a:off x="1740436" y="731161"/>
            <a:ext cx="5514809" cy="3544450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66" name="Shape 318"/>
          <p:cNvCxnSpPr>
            <a:stCxn id="161" idx="3"/>
            <a:endCxn id="69" idx="2"/>
          </p:cNvCxnSpPr>
          <p:nvPr/>
        </p:nvCxnSpPr>
        <p:spPr>
          <a:xfrm rot="16200000" flipV="1">
            <a:off x="3017215" y="1411866"/>
            <a:ext cx="2021074" cy="2235566"/>
          </a:xfrm>
          <a:prstGeom prst="bentConnector3">
            <a:avLst>
              <a:gd name="adj1" fmla="val 1041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" name="Shape 324"/>
          <p:cNvSpPr/>
          <p:nvPr/>
        </p:nvSpPr>
        <p:spPr>
          <a:xfrm rot="10800000">
            <a:off x="3141947" y="3519885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6"/>
          <p:cNvSpPr/>
          <p:nvPr/>
        </p:nvSpPr>
        <p:spPr>
          <a:xfrm>
            <a:off x="2555876" y="1172352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75" name="Shape 342"/>
          <p:cNvSpPr/>
          <p:nvPr/>
        </p:nvSpPr>
        <p:spPr>
          <a:xfrm>
            <a:off x="2694233" y="3711952"/>
            <a:ext cx="1156968" cy="35159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SetMutableEvent</a:t>
            </a:r>
          </a:p>
        </p:txBody>
      </p:sp>
      <p:sp>
        <p:nvSpPr>
          <p:cNvPr id="76" name="Shape 343"/>
          <p:cNvSpPr/>
          <p:nvPr/>
        </p:nvSpPr>
        <p:spPr>
          <a:xfrm>
            <a:off x="5440787" y="1766649"/>
            <a:ext cx="782772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77" name="Shape 344"/>
          <p:cNvSpPr/>
          <p:nvPr/>
        </p:nvSpPr>
        <p:spPr>
          <a:xfrm>
            <a:off x="4711925" y="2229117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Shape 345"/>
          <p:cNvCxnSpPr>
            <a:stCxn id="77" idx="3"/>
            <a:endCxn id="76" idx="1"/>
          </p:cNvCxnSpPr>
          <p:nvPr/>
        </p:nvCxnSpPr>
        <p:spPr>
          <a:xfrm flipV="1">
            <a:off x="4947972" y="1909541"/>
            <a:ext cx="492815" cy="40626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1" name="Shape 348"/>
          <p:cNvSpPr/>
          <p:nvPr/>
        </p:nvSpPr>
        <p:spPr>
          <a:xfrm>
            <a:off x="5439777" y="2166167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cxnSp>
        <p:nvCxnSpPr>
          <p:cNvPr id="82" name="Shape 349"/>
          <p:cNvCxnSpPr/>
          <p:nvPr/>
        </p:nvCxnSpPr>
        <p:spPr>
          <a:xfrm flipV="1">
            <a:off x="4947972" y="2309059"/>
            <a:ext cx="491805" cy="6748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3" name="Shape 342"/>
          <p:cNvSpPr/>
          <p:nvPr/>
        </p:nvSpPr>
        <p:spPr>
          <a:xfrm>
            <a:off x="4182968" y="3711399"/>
            <a:ext cx="1156968" cy="35109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ReadOnlyEvent</a:t>
            </a:r>
          </a:p>
        </p:txBody>
      </p:sp>
      <p:sp>
        <p:nvSpPr>
          <p:cNvPr id="84" name="Shape 336"/>
          <p:cNvSpPr/>
          <p:nvPr/>
        </p:nvSpPr>
        <p:spPr>
          <a:xfrm>
            <a:off x="4165854" y="117235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85" name="Shape 336"/>
          <p:cNvSpPr/>
          <p:nvPr/>
        </p:nvSpPr>
        <p:spPr>
          <a:xfrm>
            <a:off x="3991291" y="2135428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</p:txBody>
      </p:sp>
      <p:cxnSp>
        <p:nvCxnSpPr>
          <p:cNvPr id="86" name="Shape 322"/>
          <p:cNvCxnSpPr>
            <a:stCxn id="69" idx="3"/>
            <a:endCxn id="84" idx="1"/>
          </p:cNvCxnSpPr>
          <p:nvPr/>
        </p:nvCxnSpPr>
        <p:spPr>
          <a:xfrm>
            <a:off x="3264062" y="1345732"/>
            <a:ext cx="901792" cy="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7" name="Shape 322"/>
          <p:cNvCxnSpPr>
            <a:stCxn id="69" idx="3"/>
            <a:endCxn id="85" idx="1"/>
          </p:cNvCxnSpPr>
          <p:nvPr/>
        </p:nvCxnSpPr>
        <p:spPr>
          <a:xfrm>
            <a:off x="3264062" y="1345732"/>
            <a:ext cx="727229" cy="96307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8" name="Shape 324"/>
          <p:cNvSpPr/>
          <p:nvPr/>
        </p:nvSpPr>
        <p:spPr>
          <a:xfrm flipV="1">
            <a:off x="4227338" y="195263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318"/>
          <p:cNvCxnSpPr>
            <a:endCxn id="88" idx="3"/>
          </p:cNvCxnSpPr>
          <p:nvPr/>
        </p:nvCxnSpPr>
        <p:spPr>
          <a:xfrm rot="5400000">
            <a:off x="4229676" y="1652042"/>
            <a:ext cx="433511" cy="16768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343"/>
          <p:cNvSpPr/>
          <p:nvPr/>
        </p:nvSpPr>
        <p:spPr>
          <a:xfrm>
            <a:off x="5439759" y="1022755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sp>
        <p:nvSpPr>
          <p:cNvPr id="91" name="Shape 344"/>
          <p:cNvSpPr/>
          <p:nvPr/>
        </p:nvSpPr>
        <p:spPr>
          <a:xfrm>
            <a:off x="4880495" y="1254183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345"/>
          <p:cNvCxnSpPr>
            <a:stCxn id="91" idx="3"/>
            <a:endCxn id="90" idx="1"/>
          </p:cNvCxnSpPr>
          <p:nvPr/>
        </p:nvCxnSpPr>
        <p:spPr>
          <a:xfrm flipV="1">
            <a:off x="5116542" y="1165647"/>
            <a:ext cx="323217" cy="17522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3" name="Shape 346"/>
          <p:cNvSpPr/>
          <p:nvPr/>
        </p:nvSpPr>
        <p:spPr>
          <a:xfrm>
            <a:off x="5439759" y="1345733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94" name="Shape 347"/>
          <p:cNvCxnSpPr>
            <a:stCxn id="91" idx="3"/>
            <a:endCxn id="93" idx="1"/>
          </p:cNvCxnSpPr>
          <p:nvPr/>
        </p:nvCxnSpPr>
        <p:spPr>
          <a:xfrm>
            <a:off x="5116542" y="1340873"/>
            <a:ext cx="323217" cy="14775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5" name="Shape 324"/>
          <p:cNvSpPr/>
          <p:nvPr/>
        </p:nvSpPr>
        <p:spPr>
          <a:xfrm rot="5400000">
            <a:off x="3947242" y="3780852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318"/>
          <p:cNvCxnSpPr/>
          <p:nvPr/>
        </p:nvCxnSpPr>
        <p:spPr>
          <a:xfrm flipV="1">
            <a:off x="3841561" y="3878330"/>
            <a:ext cx="331767" cy="80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342"/>
          <p:cNvSpPr/>
          <p:nvPr/>
        </p:nvSpPr>
        <p:spPr>
          <a:xfrm>
            <a:off x="5648929" y="3705756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cxnSp>
        <p:nvCxnSpPr>
          <p:cNvPr id="98" name="Shape 318"/>
          <p:cNvCxnSpPr>
            <a:stCxn id="83" idx="3"/>
            <a:endCxn id="97" idx="1"/>
          </p:cNvCxnSpPr>
          <p:nvPr/>
        </p:nvCxnSpPr>
        <p:spPr>
          <a:xfrm flipV="1">
            <a:off x="5339936" y="3879136"/>
            <a:ext cx="308993" cy="7808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324"/>
          <p:cNvSpPr/>
          <p:nvPr/>
        </p:nvSpPr>
        <p:spPr>
          <a:xfrm rot="16200000" flipH="1">
            <a:off x="5292446" y="3799183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318"/>
          <p:cNvCxnSpPr>
            <a:stCxn id="168" idx="3"/>
            <a:endCxn id="69" idx="1"/>
          </p:cNvCxnSpPr>
          <p:nvPr/>
        </p:nvCxnSpPr>
        <p:spPr>
          <a:xfrm rot="10800000" flipH="1">
            <a:off x="2502954" y="1345732"/>
            <a:ext cx="52921" cy="2571900"/>
          </a:xfrm>
          <a:prstGeom prst="bentConnector3">
            <a:avLst>
              <a:gd name="adj1" fmla="val -52170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" name="Shape 318"/>
          <p:cNvCxnSpPr>
            <a:stCxn id="68" idx="3"/>
            <a:endCxn id="85" idx="2"/>
          </p:cNvCxnSpPr>
          <p:nvPr/>
        </p:nvCxnSpPr>
        <p:spPr>
          <a:xfrm rot="5400000" flipH="1" flipV="1">
            <a:off x="3292443" y="2466944"/>
            <a:ext cx="1037697" cy="106818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" name="Shape 318"/>
          <p:cNvCxnSpPr>
            <a:stCxn id="103" idx="3"/>
            <a:endCxn id="84" idx="0"/>
          </p:cNvCxnSpPr>
          <p:nvPr/>
        </p:nvCxnSpPr>
        <p:spPr>
          <a:xfrm rot="16200000" flipV="1">
            <a:off x="4418584" y="1273717"/>
            <a:ext cx="2347323" cy="2144596"/>
          </a:xfrm>
          <a:prstGeom prst="bentConnector3">
            <a:avLst>
              <a:gd name="adj1" fmla="val 10973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" name="Shape 324"/>
          <p:cNvSpPr/>
          <p:nvPr/>
        </p:nvSpPr>
        <p:spPr>
          <a:xfrm rot="10800000" flipH="1">
            <a:off x="6529291" y="351967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334"/>
          <p:cNvSpPr/>
          <p:nvPr/>
        </p:nvSpPr>
        <p:spPr>
          <a:xfrm>
            <a:off x="5437734" y="2564555"/>
            <a:ext cx="1026783" cy="27538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115" name="Shape 349"/>
          <p:cNvCxnSpPr/>
          <p:nvPr/>
        </p:nvCxnSpPr>
        <p:spPr>
          <a:xfrm rot="16200000" flipH="1">
            <a:off x="5124761" y="2377992"/>
            <a:ext cx="375156" cy="25079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1" name="Shape 324"/>
          <p:cNvSpPr/>
          <p:nvPr/>
        </p:nvSpPr>
        <p:spPr>
          <a:xfrm rot="10800000">
            <a:off x="5010284" y="354018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324"/>
          <p:cNvSpPr/>
          <p:nvPr/>
        </p:nvSpPr>
        <p:spPr>
          <a:xfrm rot="5400000">
            <a:off x="2455464" y="382987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344"/>
          <p:cNvSpPr/>
          <p:nvPr/>
        </p:nvSpPr>
        <p:spPr>
          <a:xfrm>
            <a:off x="3264062" y="1241369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48"/>
          <p:cNvSpPr/>
          <p:nvPr/>
        </p:nvSpPr>
        <p:spPr>
          <a:xfrm>
            <a:off x="5476365" y="3212650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44" name="Shape 337"/>
          <p:cNvSpPr/>
          <p:nvPr/>
        </p:nvSpPr>
        <p:spPr>
          <a:xfrm rot="16200000">
            <a:off x="5768340" y="2843312"/>
            <a:ext cx="198289" cy="19154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Shape 338"/>
          <p:cNvCxnSpPr/>
          <p:nvPr/>
        </p:nvCxnSpPr>
        <p:spPr>
          <a:xfrm rot="16200000" flipH="1">
            <a:off x="5785952" y="3130076"/>
            <a:ext cx="161152" cy="1915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543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86439" y="2124482"/>
            <a:ext cx="8481335" cy="2199868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143755" y="31965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950538" y="2906786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222776" y="2899302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893485" y="29903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1922955" y="33645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176666" y="30781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116498" y="30781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1686897" y="32779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3664616" y="33699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3441602" y="32821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057775" y="3369919"/>
            <a:ext cx="228600" cy="20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3887939" y="31965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140517" y="25961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1919717" y="27641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1683659" y="26775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3661378" y="27695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3438364" y="26817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84703" y="2596140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5286375" y="31985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sp>
        <p:nvSpPr>
          <p:cNvPr id="383" name="Shape 383"/>
          <p:cNvSpPr/>
          <p:nvPr/>
        </p:nvSpPr>
        <p:spPr>
          <a:xfrm>
            <a:off x="6877345" y="2688092"/>
            <a:ext cx="126451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6882144" y="3198337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endCxn id="384" idx="1"/>
          </p:cNvCxnSpPr>
          <p:nvPr/>
        </p:nvCxnSpPr>
        <p:spPr>
          <a:xfrm flipV="1">
            <a:off x="6495628" y="3371717"/>
            <a:ext cx="386516" cy="10718"/>
          </a:xfrm>
          <a:prstGeom prst="straightConnector1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6" name="Shape 384"/>
          <p:cNvSpPr/>
          <p:nvPr/>
        </p:nvSpPr>
        <p:spPr>
          <a:xfrm>
            <a:off x="6877345" y="3708582"/>
            <a:ext cx="126628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XmlAdaptedEvent</a:t>
            </a:r>
          </a:p>
        </p:txBody>
      </p:sp>
      <p:cxnSp>
        <p:nvCxnSpPr>
          <p:cNvPr id="43" name="Shape 385"/>
          <p:cNvCxnSpPr>
            <a:endCxn id="26" idx="1"/>
          </p:cNvCxnSpPr>
          <p:nvPr/>
        </p:nvCxnSpPr>
        <p:spPr>
          <a:xfrm rot="16200000" flipH="1">
            <a:off x="6503507" y="3508123"/>
            <a:ext cx="501497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63" name="Shape 385"/>
          <p:cNvCxnSpPr>
            <a:stCxn id="384" idx="3"/>
            <a:endCxn id="383" idx="3"/>
          </p:cNvCxnSpPr>
          <p:nvPr/>
        </p:nvCxnSpPr>
        <p:spPr>
          <a:xfrm flipV="1">
            <a:off x="8141861" y="2861472"/>
            <a:ext cx="12700" cy="510245"/>
          </a:xfrm>
          <a:prstGeom prst="bentConnector3">
            <a:avLst>
              <a:gd name="adj1" fmla="val 180000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0" name="Shape 385"/>
          <p:cNvCxnSpPr/>
          <p:nvPr/>
        </p:nvCxnSpPr>
        <p:spPr>
          <a:xfrm rot="5400000" flipH="1" flipV="1">
            <a:off x="8002387" y="3513589"/>
            <a:ext cx="501502" cy="235250"/>
          </a:xfrm>
          <a:prstGeom prst="bentConnector3">
            <a:avLst>
              <a:gd name="adj1" fmla="val -508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" name="Shape 104"/>
          <p:cNvSpPr/>
          <p:nvPr/>
        </p:nvSpPr>
        <p:spPr>
          <a:xfrm>
            <a:off x="971555" y="2743199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1352555" y="2951349"/>
            <a:ext cx="540365" cy="281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680199" y="2467190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rot="-5400000" flipH="1">
            <a:off x="5195869" y="3792516"/>
            <a:ext cx="70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01"/>
          <p:cNvCxnSpPr/>
          <p:nvPr/>
        </p:nvCxnSpPr>
        <p:spPr>
          <a:xfrm flipV="1">
            <a:off x="4600135" y="2743199"/>
            <a:ext cx="649711" cy="533401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2166172" y="145337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986774" y="1542583"/>
            <a:ext cx="1737843" cy="31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deleteActvity(activity)</a:t>
            </a:r>
            <a:endParaRPr lang="en-US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-5400000" flipH="1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rot="-5400000" flipH="1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4114798" y="4472707"/>
            <a:ext cx="2642194" cy="10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76237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258904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5" y="4704174"/>
            <a:ext cx="1090529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16200000" flipH="1">
            <a:off x="1749675" y="3534474"/>
            <a:ext cx="1509302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16200000" flipH="1">
            <a:off x="1313889" y="3543959"/>
            <a:ext cx="2134616" cy="42265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562401" y="2409757"/>
            <a:ext cx="2091327" cy="1843808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338213" y="2630839"/>
            <a:ext cx="2536597" cy="1846914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42228" y="4388842"/>
            <a:ext cx="1314620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040462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97"/>
          <p:cNvSpPr/>
          <p:nvPr/>
        </p:nvSpPr>
        <p:spPr>
          <a:xfrm>
            <a:off x="3758355" y="4025546"/>
            <a:ext cx="1317573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cxnSp>
        <p:nvCxnSpPr>
          <p:cNvPr id="50" name="Shape 221"/>
          <p:cNvCxnSpPr/>
          <p:nvPr/>
        </p:nvCxnSpPr>
        <p:spPr>
          <a:xfrm rot="-5400000" flipH="1">
            <a:off x="3389793" y="3765812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0" name="Shape 199"/>
          <p:cNvSpPr/>
          <p:nvPr/>
        </p:nvSpPr>
        <p:spPr>
          <a:xfrm>
            <a:off x="3049722" y="390675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hape 216"/>
          <p:cNvCxnSpPr>
            <a:stCxn id="49" idx="3"/>
          </p:cNvCxnSpPr>
          <p:nvPr/>
        </p:nvCxnSpPr>
        <p:spPr>
          <a:xfrm flipV="1">
            <a:off x="5075928" y="4136912"/>
            <a:ext cx="1644931" cy="531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6"/>
          <p:cNvSpPr/>
          <p:nvPr/>
        </p:nvSpPr>
        <p:spPr>
          <a:xfrm>
            <a:off x="780841" y="1256472"/>
            <a:ext cx="4365926" cy="34809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" name="Shape 197"/>
          <p:cNvSpPr/>
          <p:nvPr/>
        </p:nvSpPr>
        <p:spPr>
          <a:xfrm>
            <a:off x="1626949" y="3938676"/>
            <a:ext cx="104090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</a:t>
            </a:r>
          </a:p>
        </p:txBody>
      </p:sp>
      <p:sp>
        <p:nvSpPr>
          <p:cNvPr id="3" name="Shape 197"/>
          <p:cNvSpPr/>
          <p:nvPr/>
        </p:nvSpPr>
        <p:spPr>
          <a:xfrm>
            <a:off x="3239382" y="3621237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DeadlineActivityCard</a:t>
            </a:r>
          </a:p>
        </p:txBody>
      </p:sp>
      <p:sp>
        <p:nvSpPr>
          <p:cNvPr id="4" name="Shape 197"/>
          <p:cNvSpPr/>
          <p:nvPr/>
        </p:nvSpPr>
        <p:spPr>
          <a:xfrm>
            <a:off x="3239382" y="392950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ScheduleActivityCard</a:t>
            </a:r>
          </a:p>
        </p:txBody>
      </p:sp>
      <p:sp>
        <p:nvSpPr>
          <p:cNvPr id="5" name="Shape 197"/>
          <p:cNvSpPr/>
          <p:nvPr/>
        </p:nvSpPr>
        <p:spPr>
          <a:xfrm>
            <a:off x="3239382" y="331297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FloatingActivityCard</a:t>
            </a:r>
          </a:p>
        </p:txBody>
      </p:sp>
      <p:sp>
        <p:nvSpPr>
          <p:cNvPr id="7" name="Shape 194"/>
          <p:cNvSpPr/>
          <p:nvPr/>
        </p:nvSpPr>
        <p:spPr>
          <a:xfrm>
            <a:off x="1600585" y="1641056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8" name="Shape 197"/>
          <p:cNvSpPr/>
          <p:nvPr/>
        </p:nvSpPr>
        <p:spPr>
          <a:xfrm>
            <a:off x="1509006" y="2339759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sp>
        <p:nvSpPr>
          <p:cNvPr id="9" name="Shape 199"/>
          <p:cNvSpPr/>
          <p:nvPr/>
        </p:nvSpPr>
        <p:spPr>
          <a:xfrm>
            <a:off x="2046299" y="187789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97"/>
          <p:cNvSpPr/>
          <p:nvPr/>
        </p:nvSpPr>
        <p:spPr>
          <a:xfrm>
            <a:off x="1509006" y="2904302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ActivityCardLoader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147402" y="2047875"/>
            <a:ext cx="2514" cy="291884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hape 237"/>
          <p:cNvCxnSpPr>
            <a:stCxn id="8" idx="2"/>
            <a:endCxn id="10" idx="0"/>
          </p:cNvCxnSpPr>
          <p:nvPr/>
        </p:nvCxnSpPr>
        <p:spPr>
          <a:xfrm>
            <a:off x="2149916" y="2573117"/>
            <a:ext cx="0" cy="33118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" name="Shape 237"/>
          <p:cNvCxnSpPr>
            <a:stCxn id="10" idx="2"/>
          </p:cNvCxnSpPr>
          <p:nvPr/>
        </p:nvCxnSpPr>
        <p:spPr>
          <a:xfrm flipH="1">
            <a:off x="2147402" y="3137660"/>
            <a:ext cx="2514" cy="80101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" name="Shape 258"/>
          <p:cNvSpPr txBox="1"/>
          <p:nvPr/>
        </p:nvSpPr>
        <p:spPr>
          <a:xfrm>
            <a:off x="2229455" y="3198819"/>
            <a:ext cx="72880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loads</a:t>
            </a:r>
          </a:p>
        </p:txBody>
      </p:sp>
      <p:cxnSp>
        <p:nvCxnSpPr>
          <p:cNvPr id="42" name="Shape 237"/>
          <p:cNvCxnSpPr/>
          <p:nvPr/>
        </p:nvCxnSpPr>
        <p:spPr>
          <a:xfrm>
            <a:off x="2137877" y="3429651"/>
            <a:ext cx="110150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5" name="Shape 237"/>
          <p:cNvCxnSpPr>
            <a:endCxn id="3" idx="1"/>
          </p:cNvCxnSpPr>
          <p:nvPr/>
        </p:nvCxnSpPr>
        <p:spPr>
          <a:xfrm>
            <a:off x="2788312" y="3737916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4" name="Shape 237"/>
          <p:cNvCxnSpPr/>
          <p:nvPr/>
        </p:nvCxnSpPr>
        <p:spPr>
          <a:xfrm>
            <a:off x="2788312" y="4046181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5" name="Shape 237"/>
          <p:cNvCxnSpPr/>
          <p:nvPr/>
        </p:nvCxnSpPr>
        <p:spPr>
          <a:xfrm flipH="1">
            <a:off x="2788312" y="3454087"/>
            <a:ext cx="2514" cy="6012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lg" len="lg"/>
          </a:ln>
        </p:spPr>
      </p:cxnSp>
      <p:sp>
        <p:nvSpPr>
          <p:cNvPr id="77" name="Shape 191"/>
          <p:cNvSpPr/>
          <p:nvPr/>
        </p:nvSpPr>
        <p:spPr>
          <a:xfrm rot="5400000" flipH="1">
            <a:off x="1390519" y="3986640"/>
            <a:ext cx="270503" cy="137424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209675" y="3438525"/>
            <a:ext cx="3771900" cy="1076325"/>
          </a:xfrm>
          <a:custGeom>
            <a:avLst/>
            <a:gdLst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28600 w 3771900"/>
              <a:gd name="connsiteY0" fmla="*/ 676275 h 1133475"/>
              <a:gd name="connsiteX1" fmla="*/ 0 w 3771900"/>
              <a:gd name="connsiteY1" fmla="*/ 676275 h 1133475"/>
              <a:gd name="connsiteX2" fmla="*/ 0 w 3771900"/>
              <a:gd name="connsiteY2" fmla="*/ 1133475 h 1133475"/>
              <a:gd name="connsiteX3" fmla="*/ 3771900 w 3771900"/>
              <a:gd name="connsiteY3" fmla="*/ 1133475 h 1133475"/>
              <a:gd name="connsiteX4" fmla="*/ 3771900 w 3771900"/>
              <a:gd name="connsiteY4" fmla="*/ 9525 h 1133475"/>
              <a:gd name="connsiteX5" fmla="*/ 3438525 w 3771900"/>
              <a:gd name="connsiteY5" fmla="*/ 9525 h 1133475"/>
              <a:gd name="connsiteX6" fmla="*/ 3448050 w 3771900"/>
              <a:gd name="connsiteY6" fmla="*/ 0 h 1133475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57175 w 3771900"/>
              <a:gd name="connsiteY0" fmla="*/ 676275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47625 h 1123950"/>
              <a:gd name="connsiteX5" fmla="*/ 3438525 w 3771900"/>
              <a:gd name="connsiteY5" fmla="*/ 0 h 1123950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28575 h 1076325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1076325">
                <a:moveTo>
                  <a:pt x="247650" y="619125"/>
                </a:moveTo>
                <a:lnTo>
                  <a:pt x="0" y="619125"/>
                </a:lnTo>
                <a:lnTo>
                  <a:pt x="0" y="1076325"/>
                </a:lnTo>
                <a:lnTo>
                  <a:pt x="3771900" y="1076325"/>
                </a:lnTo>
                <a:lnTo>
                  <a:pt x="3771900" y="0"/>
                </a:lnTo>
                <a:lnTo>
                  <a:pt x="3438525" y="0"/>
                </a:lnTo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642238" y="3754720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42238" y="4057222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19351" y="4548755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012431" y="4104567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15217" y="5042920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0" cy="93043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47733" y="4122319"/>
            <a:ext cx="0" cy="92060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42788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65815" y="1197457"/>
            <a:ext cx="6159304" cy="2926081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663298" y="2448096"/>
            <a:ext cx="178241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9" name="Shape 319"/>
          <p:cNvCxnSpPr>
            <a:stCxn id="317" idx="1"/>
            <a:endCxn id="336" idx="2"/>
          </p:cNvCxnSpPr>
          <p:nvPr/>
        </p:nvCxnSpPr>
        <p:spPr>
          <a:xfrm rot="5400000" flipH="1" flipV="1">
            <a:off x="3373801" y="927891"/>
            <a:ext cx="765495" cy="4404089"/>
          </a:xfrm>
          <a:prstGeom prst="bentConnector3">
            <a:avLst>
              <a:gd name="adj1" fmla="val 5644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279926" y="2785002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950635" y="28760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233816" y="29638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/>
          <p:nvPr/>
        </p:nvCxnSpPr>
        <p:spPr>
          <a:xfrm>
            <a:off x="1165125" y="29653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2204607" y="2392921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1983807" y="2560901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1747749" y="2474327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77841" y="2392921"/>
            <a:ext cx="1282547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UniqueActivityList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309420" y="2487118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 flipV="1">
            <a:off x="3545467" y="2566301"/>
            <a:ext cx="232374" cy="75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5604501" y="2400428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5060388" y="2470105"/>
            <a:ext cx="286417" cy="17760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/>
          <p:nvPr/>
        </p:nvCxnSpPr>
        <p:spPr>
          <a:xfrm flipV="1">
            <a:off x="5346805" y="2558906"/>
            <a:ext cx="257696" cy="133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2604799" y="2250570"/>
            <a:ext cx="293700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2616098" y="192849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985419" y="1571971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707046" y="2790509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706345" y="3613306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16200000" flipH="1">
            <a:off x="1625801" y="2706141"/>
            <a:ext cx="281487" cy="1879602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207</Words>
  <Application>Microsoft Office PowerPoint</Application>
  <PresentationFormat>On-screen Show (4:3)</PresentationFormat>
  <Paragraphs>134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TaskMan (Originally AddressBook – 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Yi Min Lee</cp:lastModifiedBy>
  <cp:revision>31</cp:revision>
  <dcterms:modified xsi:type="dcterms:W3CDTF">2016-11-07T12:49:55Z</dcterms:modified>
</cp:coreProperties>
</file>