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handleTaskManChangedEvent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handleTaskManChangedEvent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-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8139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-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894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TaskManStorage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XmlTaskMan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TaskMan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164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Yi Min Lee</cp:lastModifiedBy>
  <cp:revision>58</cp:revision>
  <dcterms:created xsi:type="dcterms:W3CDTF">2016-07-22T14:33:02Z</dcterms:created>
  <dcterms:modified xsi:type="dcterms:W3CDTF">2016-10-06T07:49:53Z</dcterms:modified>
</cp:coreProperties>
</file>