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7" r:id="rId11"/>
    <p:sldId id="263" r:id="rId12"/>
    <p:sldId id="264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TaskMan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dirty="0"/>
              <a:t>(Originally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AddressBook – Level 4)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Diagrams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5"/>
          <p:cNvSpPr/>
          <p:nvPr/>
        </p:nvSpPr>
        <p:spPr>
          <a:xfrm>
            <a:off x="1924216" y="671511"/>
            <a:ext cx="5231958" cy="3300414"/>
          </a:xfrm>
          <a:prstGeom prst="roundRect">
            <a:avLst>
              <a:gd name="adj" fmla="val 3484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cxnSp>
        <p:nvCxnSpPr>
          <p:cNvPr id="66" name="Shape 318"/>
          <p:cNvCxnSpPr>
            <a:stCxn id="161" idx="3"/>
            <a:endCxn id="69" idx="2"/>
          </p:cNvCxnSpPr>
          <p:nvPr/>
        </p:nvCxnSpPr>
        <p:spPr>
          <a:xfrm rot="16200000" flipV="1">
            <a:off x="3120661" y="1308420"/>
            <a:ext cx="1677938" cy="2099322"/>
          </a:xfrm>
          <a:prstGeom prst="bentConnector3">
            <a:avLst>
              <a:gd name="adj1" fmla="val 17643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8" name="Shape 324"/>
          <p:cNvSpPr/>
          <p:nvPr/>
        </p:nvSpPr>
        <p:spPr>
          <a:xfrm rot="10800000">
            <a:off x="3005703" y="317674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336"/>
          <p:cNvSpPr/>
          <p:nvPr/>
        </p:nvSpPr>
        <p:spPr>
          <a:xfrm>
            <a:off x="2555876" y="1172352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</p:txBody>
      </p:sp>
      <p:sp>
        <p:nvSpPr>
          <p:cNvPr id="75" name="Shape 342"/>
          <p:cNvSpPr/>
          <p:nvPr/>
        </p:nvSpPr>
        <p:spPr>
          <a:xfrm>
            <a:off x="2557989" y="3368816"/>
            <a:ext cx="1156968" cy="351595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SetMutableEvent</a:t>
            </a:r>
          </a:p>
        </p:txBody>
      </p:sp>
      <p:sp>
        <p:nvSpPr>
          <p:cNvPr id="76" name="Shape 343"/>
          <p:cNvSpPr/>
          <p:nvPr/>
        </p:nvSpPr>
        <p:spPr>
          <a:xfrm>
            <a:off x="5440787" y="1766649"/>
            <a:ext cx="782772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</a:p>
        </p:txBody>
      </p:sp>
      <p:sp>
        <p:nvSpPr>
          <p:cNvPr id="77" name="Shape 344"/>
          <p:cNvSpPr/>
          <p:nvPr/>
        </p:nvSpPr>
        <p:spPr>
          <a:xfrm>
            <a:off x="4711925" y="2229117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Shape 345"/>
          <p:cNvCxnSpPr>
            <a:stCxn id="77" idx="3"/>
            <a:endCxn id="76" idx="1"/>
          </p:cNvCxnSpPr>
          <p:nvPr/>
        </p:nvCxnSpPr>
        <p:spPr>
          <a:xfrm flipV="1">
            <a:off x="4947972" y="1909541"/>
            <a:ext cx="492815" cy="40626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1" name="Shape 348"/>
          <p:cNvSpPr/>
          <p:nvPr/>
        </p:nvSpPr>
        <p:spPr>
          <a:xfrm>
            <a:off x="5439777" y="2166167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</a:p>
        </p:txBody>
      </p:sp>
      <p:cxnSp>
        <p:nvCxnSpPr>
          <p:cNvPr id="82" name="Shape 349"/>
          <p:cNvCxnSpPr/>
          <p:nvPr/>
        </p:nvCxnSpPr>
        <p:spPr>
          <a:xfrm flipV="1">
            <a:off x="4947972" y="2309059"/>
            <a:ext cx="491805" cy="6748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3" name="Shape 342"/>
          <p:cNvSpPr/>
          <p:nvPr/>
        </p:nvSpPr>
        <p:spPr>
          <a:xfrm>
            <a:off x="4046724" y="3368263"/>
            <a:ext cx="1156968" cy="35109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ReadOnlyEvent</a:t>
            </a:r>
          </a:p>
        </p:txBody>
      </p:sp>
      <p:sp>
        <p:nvSpPr>
          <p:cNvPr id="84" name="Shape 336"/>
          <p:cNvSpPr/>
          <p:nvPr/>
        </p:nvSpPr>
        <p:spPr>
          <a:xfrm>
            <a:off x="4165854" y="1172353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</a:p>
        </p:txBody>
      </p:sp>
      <p:sp>
        <p:nvSpPr>
          <p:cNvPr id="85" name="Shape 336"/>
          <p:cNvSpPr/>
          <p:nvPr/>
        </p:nvSpPr>
        <p:spPr>
          <a:xfrm>
            <a:off x="3991291" y="2135428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</a:p>
        </p:txBody>
      </p:sp>
      <p:cxnSp>
        <p:nvCxnSpPr>
          <p:cNvPr id="86" name="Shape 322"/>
          <p:cNvCxnSpPr>
            <a:stCxn id="69" idx="3"/>
            <a:endCxn id="84" idx="1"/>
          </p:cNvCxnSpPr>
          <p:nvPr/>
        </p:nvCxnSpPr>
        <p:spPr>
          <a:xfrm>
            <a:off x="3264062" y="1345732"/>
            <a:ext cx="901792" cy="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7" name="Shape 322"/>
          <p:cNvCxnSpPr>
            <a:stCxn id="69" idx="3"/>
            <a:endCxn id="85" idx="1"/>
          </p:cNvCxnSpPr>
          <p:nvPr/>
        </p:nvCxnSpPr>
        <p:spPr>
          <a:xfrm>
            <a:off x="3264062" y="1345732"/>
            <a:ext cx="727229" cy="96307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8" name="Shape 324"/>
          <p:cNvSpPr/>
          <p:nvPr/>
        </p:nvSpPr>
        <p:spPr>
          <a:xfrm flipV="1">
            <a:off x="4227338" y="195263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hape 318"/>
          <p:cNvCxnSpPr>
            <a:endCxn id="88" idx="3"/>
          </p:cNvCxnSpPr>
          <p:nvPr/>
        </p:nvCxnSpPr>
        <p:spPr>
          <a:xfrm rot="5400000">
            <a:off x="4229676" y="1652042"/>
            <a:ext cx="433511" cy="167682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Shape 343"/>
          <p:cNvSpPr/>
          <p:nvPr/>
        </p:nvSpPr>
        <p:spPr>
          <a:xfrm>
            <a:off x="5439759" y="1022755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</a:p>
        </p:txBody>
      </p:sp>
      <p:sp>
        <p:nvSpPr>
          <p:cNvPr id="91" name="Shape 344"/>
          <p:cNvSpPr/>
          <p:nvPr/>
        </p:nvSpPr>
        <p:spPr>
          <a:xfrm>
            <a:off x="4880495" y="1254183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Shape 345"/>
          <p:cNvCxnSpPr>
            <a:stCxn id="91" idx="3"/>
            <a:endCxn id="90" idx="1"/>
          </p:cNvCxnSpPr>
          <p:nvPr/>
        </p:nvCxnSpPr>
        <p:spPr>
          <a:xfrm flipV="1">
            <a:off x="5116542" y="1165647"/>
            <a:ext cx="323217" cy="17522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3" name="Shape 346"/>
          <p:cNvSpPr/>
          <p:nvPr/>
        </p:nvSpPr>
        <p:spPr>
          <a:xfrm>
            <a:off x="5439759" y="1345733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Deadline</a:t>
            </a:r>
          </a:p>
        </p:txBody>
      </p:sp>
      <p:cxnSp>
        <p:nvCxnSpPr>
          <p:cNvPr id="94" name="Shape 347"/>
          <p:cNvCxnSpPr>
            <a:stCxn id="91" idx="3"/>
            <a:endCxn id="93" idx="1"/>
          </p:cNvCxnSpPr>
          <p:nvPr/>
        </p:nvCxnSpPr>
        <p:spPr>
          <a:xfrm>
            <a:off x="5116542" y="1340873"/>
            <a:ext cx="323217" cy="147752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5" name="Shape 324"/>
          <p:cNvSpPr/>
          <p:nvPr/>
        </p:nvSpPr>
        <p:spPr>
          <a:xfrm rot="5400000">
            <a:off x="3810998" y="3437716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Shape 318"/>
          <p:cNvCxnSpPr/>
          <p:nvPr/>
        </p:nvCxnSpPr>
        <p:spPr>
          <a:xfrm flipV="1">
            <a:off x="3705317" y="3535194"/>
            <a:ext cx="331767" cy="80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Shape 342"/>
          <p:cNvSpPr/>
          <p:nvPr/>
        </p:nvSpPr>
        <p:spPr>
          <a:xfrm>
            <a:off x="5512685" y="3362620"/>
            <a:ext cx="1156968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</a:t>
            </a:r>
          </a:p>
        </p:txBody>
      </p:sp>
      <p:cxnSp>
        <p:nvCxnSpPr>
          <p:cNvPr id="98" name="Shape 318"/>
          <p:cNvCxnSpPr>
            <a:stCxn id="83" idx="3"/>
            <a:endCxn id="97" idx="1"/>
          </p:cNvCxnSpPr>
          <p:nvPr/>
        </p:nvCxnSpPr>
        <p:spPr>
          <a:xfrm flipV="1">
            <a:off x="5203692" y="3536000"/>
            <a:ext cx="308993" cy="7808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Shape 324"/>
          <p:cNvSpPr/>
          <p:nvPr/>
        </p:nvSpPr>
        <p:spPr>
          <a:xfrm rot="16200000" flipH="1">
            <a:off x="5156202" y="3456047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Shape 318"/>
          <p:cNvCxnSpPr>
            <a:stCxn id="168" idx="3"/>
            <a:endCxn id="69" idx="1"/>
          </p:cNvCxnSpPr>
          <p:nvPr/>
        </p:nvCxnSpPr>
        <p:spPr>
          <a:xfrm rot="10800000" flipH="1">
            <a:off x="2366710" y="1345732"/>
            <a:ext cx="189165" cy="2228764"/>
          </a:xfrm>
          <a:prstGeom prst="bentConnector3">
            <a:avLst>
              <a:gd name="adj1" fmla="val -14595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1" name="Shape 318"/>
          <p:cNvCxnSpPr>
            <a:stCxn id="68" idx="3"/>
            <a:endCxn id="85" idx="2"/>
          </p:cNvCxnSpPr>
          <p:nvPr/>
        </p:nvCxnSpPr>
        <p:spPr>
          <a:xfrm rot="5400000" flipH="1" flipV="1">
            <a:off x="3395889" y="2227254"/>
            <a:ext cx="694561" cy="1204430"/>
          </a:xfrm>
          <a:prstGeom prst="bentConnector3">
            <a:avLst>
              <a:gd name="adj1" fmla="val 74685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2" name="Shape 318"/>
          <p:cNvCxnSpPr>
            <a:stCxn id="103" idx="3"/>
            <a:endCxn id="84" idx="0"/>
          </p:cNvCxnSpPr>
          <p:nvPr/>
        </p:nvCxnSpPr>
        <p:spPr>
          <a:xfrm rot="16200000" flipV="1">
            <a:off x="4522030" y="1170271"/>
            <a:ext cx="2004187" cy="2008352"/>
          </a:xfrm>
          <a:prstGeom prst="bentConnector3">
            <a:avLst>
              <a:gd name="adj1" fmla="val 11425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3" name="Shape 324"/>
          <p:cNvSpPr/>
          <p:nvPr/>
        </p:nvSpPr>
        <p:spPr>
          <a:xfrm rot="10800000" flipH="1">
            <a:off x="6393047" y="317654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334"/>
          <p:cNvSpPr/>
          <p:nvPr/>
        </p:nvSpPr>
        <p:spPr>
          <a:xfrm>
            <a:off x="5437734" y="2564555"/>
            <a:ext cx="1026783" cy="27538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UniqueTagList</a:t>
            </a:r>
          </a:p>
        </p:txBody>
      </p:sp>
      <p:cxnSp>
        <p:nvCxnSpPr>
          <p:cNvPr id="115" name="Shape 349"/>
          <p:cNvCxnSpPr/>
          <p:nvPr/>
        </p:nvCxnSpPr>
        <p:spPr>
          <a:xfrm rot="16200000" flipH="1">
            <a:off x="5124761" y="2377992"/>
            <a:ext cx="375156" cy="25079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1" name="Shape 324"/>
          <p:cNvSpPr/>
          <p:nvPr/>
        </p:nvSpPr>
        <p:spPr>
          <a:xfrm rot="10800000">
            <a:off x="4874040" y="319705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324"/>
          <p:cNvSpPr/>
          <p:nvPr/>
        </p:nvSpPr>
        <p:spPr>
          <a:xfrm rot="5400000">
            <a:off x="2319220" y="3486734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344"/>
          <p:cNvSpPr/>
          <p:nvPr/>
        </p:nvSpPr>
        <p:spPr>
          <a:xfrm>
            <a:off x="3264062" y="1241369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37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386439" y="2124482"/>
            <a:ext cx="8481335" cy="2199868"/>
          </a:xfrm>
          <a:prstGeom prst="roundRect">
            <a:avLst>
              <a:gd name="adj" fmla="val 3484"/>
            </a:avLst>
          </a:prstGeom>
          <a:solidFill>
            <a:srgbClr val="FDE9D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3" name="Shape 363"/>
          <p:cNvSpPr/>
          <p:nvPr/>
        </p:nvSpPr>
        <p:spPr>
          <a:xfrm>
            <a:off x="2143755" y="3196540"/>
            <a:ext cx="1323049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TaskManStorage</a:t>
            </a:r>
          </a:p>
        </p:txBody>
      </p:sp>
      <p:sp>
        <p:nvSpPr>
          <p:cNvPr id="364" name="Shape 364"/>
          <p:cNvSpPr/>
          <p:nvPr/>
        </p:nvSpPr>
        <p:spPr>
          <a:xfrm rot="-5400000">
            <a:off x="950538" y="2906786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StorageManager</a:t>
            </a:r>
          </a:p>
        </p:txBody>
      </p:sp>
      <p:sp>
        <p:nvSpPr>
          <p:cNvPr id="365" name="Shape 365"/>
          <p:cNvSpPr/>
          <p:nvPr/>
        </p:nvSpPr>
        <p:spPr>
          <a:xfrm rot="-5400000">
            <a:off x="222776" y="2899302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6" name="Shape 366"/>
          <p:cNvSpPr/>
          <p:nvPr/>
        </p:nvSpPr>
        <p:spPr>
          <a:xfrm rot="-5400000">
            <a:off x="893485" y="299039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Shape 367"/>
          <p:cNvCxnSpPr>
            <a:endCxn id="363" idx="1"/>
          </p:cNvCxnSpPr>
          <p:nvPr/>
        </p:nvCxnSpPr>
        <p:spPr>
          <a:xfrm>
            <a:off x="1922955" y="336452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8" name="Shape 368"/>
          <p:cNvCxnSpPr/>
          <p:nvPr/>
        </p:nvCxnSpPr>
        <p:spPr>
          <a:xfrm>
            <a:off x="176666" y="3078152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69" name="Shape 369"/>
          <p:cNvCxnSpPr>
            <a:stCxn id="366" idx="3"/>
          </p:cNvCxnSpPr>
          <p:nvPr/>
        </p:nvCxnSpPr>
        <p:spPr>
          <a:xfrm>
            <a:off x="1116498" y="3078152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0" name="Shape 370"/>
          <p:cNvSpPr/>
          <p:nvPr/>
        </p:nvSpPr>
        <p:spPr>
          <a:xfrm>
            <a:off x="1686897" y="3277946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Shape 371"/>
          <p:cNvCxnSpPr/>
          <p:nvPr/>
        </p:nvCxnSpPr>
        <p:spPr>
          <a:xfrm>
            <a:off x="3664616" y="3369921"/>
            <a:ext cx="223200" cy="599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2" name="Shape 372"/>
          <p:cNvSpPr/>
          <p:nvPr/>
        </p:nvSpPr>
        <p:spPr>
          <a:xfrm rot="-5400000" flipH="1">
            <a:off x="3441602" y="328215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Shape 373"/>
          <p:cNvCxnSpPr/>
          <p:nvPr/>
        </p:nvCxnSpPr>
        <p:spPr>
          <a:xfrm>
            <a:off x="5057775" y="3369919"/>
            <a:ext cx="228600" cy="209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74" name="Shape 374"/>
          <p:cNvSpPr/>
          <p:nvPr/>
        </p:nvSpPr>
        <p:spPr>
          <a:xfrm>
            <a:off x="3887939" y="3196540"/>
            <a:ext cx="1169835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XmlTaskMan</a:t>
            </a:r>
            <a:b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75" name="Shape 375"/>
          <p:cNvSpPr/>
          <p:nvPr/>
        </p:nvSpPr>
        <p:spPr>
          <a:xfrm>
            <a:off x="2140517" y="2596140"/>
            <a:ext cx="1323049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UserPrefsStorage</a:t>
            </a:r>
          </a:p>
        </p:txBody>
      </p:sp>
      <p:cxnSp>
        <p:nvCxnSpPr>
          <p:cNvPr id="376" name="Shape 376"/>
          <p:cNvCxnSpPr>
            <a:endCxn id="375" idx="1"/>
          </p:cNvCxnSpPr>
          <p:nvPr/>
        </p:nvCxnSpPr>
        <p:spPr>
          <a:xfrm>
            <a:off x="1919717" y="276412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77" name="Shape 377"/>
          <p:cNvSpPr/>
          <p:nvPr/>
        </p:nvSpPr>
        <p:spPr>
          <a:xfrm>
            <a:off x="1683659" y="2677546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Shape 378"/>
          <p:cNvCxnSpPr/>
          <p:nvPr/>
        </p:nvCxnSpPr>
        <p:spPr>
          <a:xfrm>
            <a:off x="3661378" y="2769521"/>
            <a:ext cx="223200" cy="599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 rot="-5400000" flipH="1">
            <a:off x="3438364" y="268175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3884703" y="2596140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JsonUserPrefs</a:t>
            </a:r>
            <a:b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81" name="Shape 381"/>
          <p:cNvSpPr/>
          <p:nvPr/>
        </p:nvSpPr>
        <p:spPr>
          <a:xfrm>
            <a:off x="5286375" y="3198509"/>
            <a:ext cx="1200706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XmlSerializable</a:t>
            </a:r>
            <a:b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TaskMan</a:t>
            </a:r>
          </a:p>
        </p:txBody>
      </p:sp>
      <p:sp>
        <p:nvSpPr>
          <p:cNvPr id="383" name="Shape 383"/>
          <p:cNvSpPr/>
          <p:nvPr/>
        </p:nvSpPr>
        <p:spPr>
          <a:xfrm>
            <a:off x="6877345" y="2688092"/>
            <a:ext cx="1264516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XmlAdaptedTag</a:t>
            </a:r>
          </a:p>
        </p:txBody>
      </p:sp>
      <p:sp>
        <p:nvSpPr>
          <p:cNvPr id="384" name="Shape 384"/>
          <p:cNvSpPr/>
          <p:nvPr/>
        </p:nvSpPr>
        <p:spPr>
          <a:xfrm>
            <a:off x="6882144" y="3198337"/>
            <a:ext cx="1259717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XmlAdaptedTask</a:t>
            </a:r>
          </a:p>
        </p:txBody>
      </p:sp>
      <p:cxnSp>
        <p:nvCxnSpPr>
          <p:cNvPr id="385" name="Shape 385"/>
          <p:cNvCxnSpPr>
            <a:endCxn id="384" idx="1"/>
          </p:cNvCxnSpPr>
          <p:nvPr/>
        </p:nvCxnSpPr>
        <p:spPr>
          <a:xfrm flipV="1">
            <a:off x="6495628" y="3371717"/>
            <a:ext cx="386516" cy="10718"/>
          </a:xfrm>
          <a:prstGeom prst="straightConnector1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6" name="Shape 384"/>
          <p:cNvSpPr/>
          <p:nvPr/>
        </p:nvSpPr>
        <p:spPr>
          <a:xfrm>
            <a:off x="6877345" y="3708582"/>
            <a:ext cx="1266287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XmlAdaptedEvent</a:t>
            </a:r>
          </a:p>
        </p:txBody>
      </p:sp>
      <p:cxnSp>
        <p:nvCxnSpPr>
          <p:cNvPr id="37" name="Shape 385"/>
          <p:cNvCxnSpPr>
            <a:endCxn id="383" idx="1"/>
          </p:cNvCxnSpPr>
          <p:nvPr/>
        </p:nvCxnSpPr>
        <p:spPr>
          <a:xfrm rot="5400000" flipH="1" flipV="1">
            <a:off x="6494760" y="2997879"/>
            <a:ext cx="518991" cy="246179"/>
          </a:xfrm>
          <a:prstGeom prst="bentConnector2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43" name="Shape 385"/>
          <p:cNvCxnSpPr>
            <a:endCxn id="26" idx="1"/>
          </p:cNvCxnSpPr>
          <p:nvPr/>
        </p:nvCxnSpPr>
        <p:spPr>
          <a:xfrm rot="16200000" flipH="1">
            <a:off x="6503507" y="3508123"/>
            <a:ext cx="501497" cy="246179"/>
          </a:xfrm>
          <a:prstGeom prst="bentConnector2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63" name="Shape 385"/>
          <p:cNvCxnSpPr>
            <a:stCxn id="384" idx="3"/>
            <a:endCxn id="383" idx="3"/>
          </p:cNvCxnSpPr>
          <p:nvPr/>
        </p:nvCxnSpPr>
        <p:spPr>
          <a:xfrm flipV="1">
            <a:off x="8141861" y="2861472"/>
            <a:ext cx="12700" cy="510245"/>
          </a:xfrm>
          <a:prstGeom prst="bentConnector3">
            <a:avLst>
              <a:gd name="adj1" fmla="val 1800000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70" name="Shape 385"/>
          <p:cNvCxnSpPr/>
          <p:nvPr/>
        </p:nvCxnSpPr>
        <p:spPr>
          <a:xfrm rot="5400000" flipH="1" flipV="1">
            <a:off x="8002387" y="3513589"/>
            <a:ext cx="501502" cy="235250"/>
          </a:xfrm>
          <a:prstGeom prst="bentConnector3">
            <a:avLst>
              <a:gd name="adj1" fmla="val -5080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1636187" y="2057400"/>
            <a:ext cx="5700180" cy="2666999"/>
          </a:xfrm>
          <a:prstGeom prst="roundRect">
            <a:avLst>
              <a:gd name="adj" fmla="val 5768"/>
            </a:avLst>
          </a:prstGeom>
          <a:solidFill>
            <a:srgbClr val="F2F2F2"/>
          </a:solidFill>
          <a:ln w="254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 flipH="1">
            <a:off x="1964269" y="2191177"/>
            <a:ext cx="609602" cy="1294916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96" name="Shape 96"/>
          <p:cNvSpPr/>
          <p:nvPr/>
        </p:nvSpPr>
        <p:spPr>
          <a:xfrm>
            <a:off x="3412069" y="2191177"/>
            <a:ext cx="1295400" cy="5520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97" name="Shape 97"/>
          <p:cNvSpPr/>
          <p:nvPr/>
        </p:nvSpPr>
        <p:spPr>
          <a:xfrm>
            <a:off x="5164669" y="2191178"/>
            <a:ext cx="1447800" cy="552021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98" name="Shape 98"/>
          <p:cNvSpPr/>
          <p:nvPr/>
        </p:nvSpPr>
        <p:spPr>
          <a:xfrm>
            <a:off x="3412069" y="3124200"/>
            <a:ext cx="1295400" cy="723791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99" name="Shape 99"/>
          <p:cNvSpPr/>
          <p:nvPr/>
        </p:nvSpPr>
        <p:spPr>
          <a:xfrm>
            <a:off x="3217846" y="4131994"/>
            <a:ext cx="2658531" cy="444639"/>
          </a:xfrm>
          <a:prstGeom prst="roundRect">
            <a:avLst>
              <a:gd name="adj" fmla="val 16667"/>
            </a:avLst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Commons</a:t>
            </a:r>
          </a:p>
        </p:txBody>
      </p:sp>
      <p:cxnSp>
        <p:nvCxnSpPr>
          <p:cNvPr id="100" name="Shape 100"/>
          <p:cNvCxnSpPr>
            <a:endCxn id="96" idx="1"/>
          </p:cNvCxnSpPr>
          <p:nvPr/>
        </p:nvCxnSpPr>
        <p:spPr>
          <a:xfrm>
            <a:off x="2573869" y="2467188"/>
            <a:ext cx="838199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1" name="Shape 10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2" name="Shape 102"/>
          <p:cNvCxnSpPr>
            <a:stCxn id="96" idx="2"/>
            <a:endCxn id="98" idx="0"/>
          </p:cNvCxnSpPr>
          <p:nvPr/>
        </p:nvCxnSpPr>
        <p:spPr>
          <a:xfrm>
            <a:off x="4059769" y="2743199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4" name="Shape 104"/>
          <p:cNvSpPr/>
          <p:nvPr/>
        </p:nvSpPr>
        <p:spPr>
          <a:xfrm>
            <a:off x="971555" y="2743199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Shape 105"/>
          <p:cNvCxnSpPr/>
          <p:nvPr/>
        </p:nvCxnSpPr>
        <p:spPr>
          <a:xfrm>
            <a:off x="1352555" y="2951349"/>
            <a:ext cx="540365" cy="281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06" name="Shape 106"/>
          <p:cNvCxnSpPr/>
          <p:nvPr/>
        </p:nvCxnSpPr>
        <p:spPr>
          <a:xfrm rot="10800000" flipH="1">
            <a:off x="6680199" y="2467190"/>
            <a:ext cx="939800" cy="0"/>
          </a:xfrm>
          <a:prstGeom prst="straightConnector1">
            <a:avLst/>
          </a:prstGeom>
          <a:noFill/>
          <a:ln w="28575" cap="flat" cmpd="sng">
            <a:solidFill>
              <a:srgbClr val="E36C09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07" name="Shape 107"/>
          <p:cNvSpPr/>
          <p:nvPr/>
        </p:nvSpPr>
        <p:spPr>
          <a:xfrm>
            <a:off x="7679268" y="2286000"/>
            <a:ext cx="381000" cy="3810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7772400" y="2362200"/>
            <a:ext cx="381000" cy="3810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 flipH="1">
            <a:off x="1964268" y="3959458"/>
            <a:ext cx="778931" cy="57090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4945046" y="3750994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13" name="Shape 113"/>
          <p:cNvCxnSpPr/>
          <p:nvPr/>
        </p:nvCxnSpPr>
        <p:spPr>
          <a:xfrm>
            <a:off x="5097446" y="3761907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14" name="Shape 114"/>
          <p:cNvCxnSpPr/>
          <p:nvPr/>
        </p:nvCxnSpPr>
        <p:spPr>
          <a:xfrm>
            <a:off x="5249846" y="3750994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15" name="Shape 115"/>
          <p:cNvCxnSpPr>
            <a:stCxn id="111" idx="1"/>
          </p:cNvCxnSpPr>
          <p:nvPr/>
        </p:nvCxnSpPr>
        <p:spPr>
          <a:xfrm>
            <a:off x="2743200" y="4244912"/>
            <a:ext cx="2499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6" name="Shape 116"/>
          <p:cNvCxnSpPr/>
          <p:nvPr/>
        </p:nvCxnSpPr>
        <p:spPr>
          <a:xfrm rot="10800000">
            <a:off x="2743199" y="3755021"/>
            <a:ext cx="0" cy="380999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2353733" y="3697060"/>
            <a:ext cx="0" cy="301858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8" name="Shape 118"/>
          <p:cNvSpPr/>
          <p:nvPr/>
        </p:nvSpPr>
        <p:spPr>
          <a:xfrm>
            <a:off x="4936069" y="2909316"/>
            <a:ext cx="1219200" cy="533399"/>
          </a:xfrm>
          <a:prstGeom prst="ellipse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Center</a:t>
            </a:r>
          </a:p>
        </p:txBody>
      </p:sp>
      <p:sp>
        <p:nvSpPr>
          <p:cNvPr id="119" name="Shape 119"/>
          <p:cNvSpPr/>
          <p:nvPr/>
        </p:nvSpPr>
        <p:spPr>
          <a:xfrm>
            <a:off x="5888569" y="3515641"/>
            <a:ext cx="1219200" cy="533399"/>
          </a:xfrm>
          <a:prstGeom prst="ellipse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  <a:b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</a:p>
        </p:txBody>
      </p:sp>
      <p:cxnSp>
        <p:nvCxnSpPr>
          <p:cNvPr id="120" name="Shape 120"/>
          <p:cNvCxnSpPr>
            <a:stCxn id="119" idx="4"/>
            <a:endCxn id="99" idx="3"/>
          </p:cNvCxnSpPr>
          <p:nvPr/>
        </p:nvCxnSpPr>
        <p:spPr>
          <a:xfrm rot="5400000">
            <a:off x="6034519" y="3890791"/>
            <a:ext cx="305400" cy="621900"/>
          </a:xfrm>
          <a:prstGeom prst="bentConnector2">
            <a:avLst/>
          </a:prstGeom>
          <a:noFill/>
          <a:ln w="2857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Shape 121"/>
          <p:cNvCxnSpPr>
            <a:stCxn id="118" idx="4"/>
          </p:cNvCxnSpPr>
          <p:nvPr/>
        </p:nvCxnSpPr>
        <p:spPr>
          <a:xfrm rot="-5400000" flipH="1">
            <a:off x="5195869" y="3792516"/>
            <a:ext cx="7002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101"/>
          <p:cNvCxnSpPr/>
          <p:nvPr/>
        </p:nvCxnSpPr>
        <p:spPr>
          <a:xfrm flipV="1">
            <a:off x="4600135" y="2743199"/>
            <a:ext cx="649711" cy="533401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111859" y="607925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1658676" y="971596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/>
          <p:nvPr/>
        </p:nvSpPr>
        <p:spPr>
          <a:xfrm>
            <a:off x="1586669" y="1322291"/>
            <a:ext cx="152399" cy="1019909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Shape 129"/>
          <p:cNvGrpSpPr/>
          <p:nvPr/>
        </p:nvGrpSpPr>
        <p:grpSpPr>
          <a:xfrm>
            <a:off x="152400" y="533400"/>
            <a:ext cx="324035" cy="573409"/>
            <a:chOff x="3239900" y="4149080"/>
            <a:chExt cx="648071" cy="1146819"/>
          </a:xfrm>
        </p:grpSpPr>
        <p:sp>
          <p:nvSpPr>
            <p:cNvPr id="130" name="Shape 130"/>
            <p:cNvSpPr/>
            <p:nvPr/>
          </p:nvSpPr>
          <p:spPr>
            <a:xfrm>
              <a:off x="3419871" y="4149080"/>
              <a:ext cx="288032" cy="288032"/>
            </a:xfrm>
            <a:prstGeom prst="flowChartConnector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Shape 131"/>
            <p:cNvCxnSpPr>
              <a:stCxn id="130" idx="4"/>
            </p:cNvCxnSpPr>
            <p:nvPr/>
          </p:nvCxnSpPr>
          <p:spPr>
            <a:xfrm>
              <a:off x="3563887" y="4437112"/>
              <a:ext cx="0" cy="50400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2" name="Shape 132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7894"/>
                  </a:moveTo>
                  <a:lnTo>
                    <a:pt x="60397" y="0"/>
                  </a:lnTo>
                  <a:lnTo>
                    <a:pt x="120000" y="12000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" name="Shape 133"/>
            <p:cNvCxnSpPr/>
            <p:nvPr/>
          </p:nvCxnSpPr>
          <p:spPr>
            <a:xfrm>
              <a:off x="3239900" y="4509119"/>
              <a:ext cx="648071" cy="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4" name="Shape 134"/>
          <p:cNvSpPr/>
          <p:nvPr/>
        </p:nvSpPr>
        <p:spPr>
          <a:xfrm>
            <a:off x="3335582" y="611612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3882400" y="975283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6" name="Shape 136"/>
          <p:cNvSpPr/>
          <p:nvPr/>
        </p:nvSpPr>
        <p:spPr>
          <a:xfrm>
            <a:off x="3810392" y="1433476"/>
            <a:ext cx="144016" cy="83252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5316782" y="607925"/>
            <a:ext cx="109363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5863600" y="971596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9" name="Shape 139"/>
          <p:cNvSpPr/>
          <p:nvPr/>
        </p:nvSpPr>
        <p:spPr>
          <a:xfrm>
            <a:off x="5791592" y="1538408"/>
            <a:ext cx="142006" cy="651393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Shape 140"/>
          <p:cNvCxnSpPr/>
          <p:nvPr/>
        </p:nvCxnSpPr>
        <p:spPr>
          <a:xfrm>
            <a:off x="466818" y="1325979"/>
            <a:ext cx="1119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1" name="Shape 141"/>
          <p:cNvSpPr txBox="1"/>
          <p:nvPr/>
        </p:nvSpPr>
        <p:spPr>
          <a:xfrm>
            <a:off x="466818" y="1345879"/>
            <a:ext cx="860170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1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1739068" y="1433478"/>
            <a:ext cx="2071323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2166172" y="1453379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144" name="Shape 144"/>
          <p:cNvCxnSpPr/>
          <p:nvPr/>
        </p:nvCxnSpPr>
        <p:spPr>
          <a:xfrm>
            <a:off x="3954407" y="1538408"/>
            <a:ext cx="183718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5" name="Shape 145"/>
          <p:cNvSpPr txBox="1"/>
          <p:nvPr/>
        </p:nvSpPr>
        <p:spPr>
          <a:xfrm>
            <a:off x="3986774" y="1542583"/>
            <a:ext cx="1737843" cy="319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deleteActvity(activity)</a:t>
            </a:r>
            <a:endParaRPr lang="en-US" sz="14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6074030" y="1687656"/>
            <a:ext cx="243839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post(TaskManChangedEvent)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3954407" y="2190681"/>
            <a:ext cx="1837184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48" name="Shape 148"/>
          <p:cNvCxnSpPr/>
          <p:nvPr/>
        </p:nvCxnSpPr>
        <p:spPr>
          <a:xfrm>
            <a:off x="1739068" y="2266001"/>
            <a:ext cx="2058117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49" name="Shape 149"/>
          <p:cNvCxnSpPr/>
          <p:nvPr/>
        </p:nvCxnSpPr>
        <p:spPr>
          <a:xfrm>
            <a:off x="390617" y="2342201"/>
            <a:ext cx="1196051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50" name="Shape 150"/>
          <p:cNvSpPr/>
          <p:nvPr/>
        </p:nvSpPr>
        <p:spPr>
          <a:xfrm>
            <a:off x="7696200" y="591250"/>
            <a:ext cx="1371599" cy="34676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x="8616802" y="944304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2" name="Shape 152"/>
          <p:cNvSpPr/>
          <p:nvPr/>
        </p:nvSpPr>
        <p:spPr>
          <a:xfrm>
            <a:off x="8544793" y="1961201"/>
            <a:ext cx="142006" cy="176787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Shape 153"/>
          <p:cNvCxnSpPr/>
          <p:nvPr/>
        </p:nvCxnSpPr>
        <p:spPr>
          <a:xfrm>
            <a:off x="5943992" y="1961201"/>
            <a:ext cx="2568437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4" name="Shape 154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55" name="Shape 155"/>
          <p:cNvSpPr/>
          <p:nvPr/>
        </p:nvSpPr>
        <p:spPr>
          <a:xfrm>
            <a:off x="7370178" y="4278321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:Storage</a:t>
            </a:r>
          </a:p>
        </p:txBody>
      </p:sp>
      <p:cxnSp>
        <p:nvCxnSpPr>
          <p:cNvPr id="156" name="Shape 156"/>
          <p:cNvCxnSpPr/>
          <p:nvPr/>
        </p:nvCxnSpPr>
        <p:spPr>
          <a:xfrm>
            <a:off x="7916995" y="4641992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7" name="Shape 157"/>
          <p:cNvSpPr/>
          <p:nvPr/>
        </p:nvSpPr>
        <p:spPr>
          <a:xfrm>
            <a:off x="7844986" y="5335662"/>
            <a:ext cx="124478" cy="287409"/>
          </a:xfrm>
          <a:prstGeom prst="rect">
            <a:avLst/>
          </a:prstGeom>
          <a:solidFill>
            <a:srgbClr val="E36C09"/>
          </a:solidFill>
          <a:ln w="9525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810093" y="4797673"/>
            <a:ext cx="2716634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post(TaskManChangedEvent)</a:t>
            </a:r>
          </a:p>
        </p:txBody>
      </p:sp>
      <p:cxnSp>
        <p:nvCxnSpPr>
          <p:cNvPr id="159" name="Shape 159"/>
          <p:cNvCxnSpPr/>
          <p:nvPr/>
        </p:nvCxnSpPr>
        <p:spPr>
          <a:xfrm rot="10800000">
            <a:off x="4526729" y="5623071"/>
            <a:ext cx="3383941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160" name="Shape 160"/>
          <p:cNvSpPr/>
          <p:nvPr/>
        </p:nvSpPr>
        <p:spPr>
          <a:xfrm>
            <a:off x="3791146" y="4295232"/>
            <a:ext cx="1371599" cy="34676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4456730" y="4648287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/>
          <p:nvPr/>
        </p:nvSpPr>
        <p:spPr>
          <a:xfrm>
            <a:off x="4384723" y="5071219"/>
            <a:ext cx="142006" cy="1036757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Shape 163"/>
          <p:cNvCxnSpPr/>
          <p:nvPr/>
        </p:nvCxnSpPr>
        <p:spPr>
          <a:xfrm>
            <a:off x="3078928" y="5071219"/>
            <a:ext cx="12954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2975641" y="6107976"/>
            <a:ext cx="1448754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65" name="Shape 165"/>
          <p:cNvCxnSpPr/>
          <p:nvPr/>
        </p:nvCxnSpPr>
        <p:spPr>
          <a:xfrm>
            <a:off x="4526728" y="5341014"/>
            <a:ext cx="3318258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6" name="Shape 166"/>
          <p:cNvSpPr txBox="1"/>
          <p:nvPr/>
        </p:nvSpPr>
        <p:spPr>
          <a:xfrm>
            <a:off x="5036330" y="5065910"/>
            <a:ext cx="265986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handleTaskManChangedEvent()</a:t>
            </a:r>
          </a:p>
        </p:txBody>
      </p:sp>
      <p:cxnSp>
        <p:nvCxnSpPr>
          <p:cNvPr id="167" name="Shape 167"/>
          <p:cNvCxnSpPr/>
          <p:nvPr/>
        </p:nvCxnSpPr>
        <p:spPr>
          <a:xfrm flipH="1">
            <a:off x="314393" y="1099671"/>
            <a:ext cx="23" cy="159867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8" name="Shape 168"/>
          <p:cNvSpPr/>
          <p:nvPr/>
        </p:nvSpPr>
        <p:spPr>
          <a:xfrm>
            <a:off x="721633" y="4278321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1268450" y="4641992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0" name="Shape 170"/>
          <p:cNvSpPr/>
          <p:nvPr/>
        </p:nvSpPr>
        <p:spPr>
          <a:xfrm>
            <a:off x="1196442" y="5670471"/>
            <a:ext cx="130545" cy="273128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Shape 171"/>
          <p:cNvCxnSpPr/>
          <p:nvPr/>
        </p:nvCxnSpPr>
        <p:spPr>
          <a:xfrm rot="10800000">
            <a:off x="1348843" y="5943600"/>
            <a:ext cx="3061842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72" name="Shape 172"/>
          <p:cNvCxnSpPr/>
          <p:nvPr/>
        </p:nvCxnSpPr>
        <p:spPr>
          <a:xfrm>
            <a:off x="1348842" y="5670471"/>
            <a:ext cx="3061841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stealth" w="lg" len="lg"/>
            <a:tailEnd type="none" w="med" len="med"/>
          </a:ln>
        </p:spPr>
      </p:cxnSp>
      <p:sp>
        <p:nvSpPr>
          <p:cNvPr id="173" name="Shape 173"/>
          <p:cNvSpPr txBox="1"/>
          <p:nvPr/>
        </p:nvSpPr>
        <p:spPr>
          <a:xfrm>
            <a:off x="1416275" y="5395369"/>
            <a:ext cx="265986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handleTaskManChangedEvent()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1010860" y="5570502"/>
            <a:ext cx="234622" cy="311601"/>
            <a:chOff x="1010860" y="5570502"/>
            <a:chExt cx="234622" cy="311601"/>
          </a:xfrm>
        </p:grpSpPr>
        <p:sp>
          <p:nvSpPr>
            <p:cNvPr id="175" name="Shape 175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Shape 177"/>
          <p:cNvSpPr txBox="1"/>
          <p:nvPr/>
        </p:nvSpPr>
        <p:spPr>
          <a:xfrm>
            <a:off x="194561" y="5444571"/>
            <a:ext cx="794081" cy="43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Update status bar</a:t>
            </a:r>
          </a:p>
        </p:txBody>
      </p:sp>
      <p:grpSp>
        <p:nvGrpSpPr>
          <p:cNvPr id="178" name="Shape 178"/>
          <p:cNvGrpSpPr/>
          <p:nvPr/>
        </p:nvGrpSpPr>
        <p:grpSpPr>
          <a:xfrm flipH="1">
            <a:off x="7936841" y="5294132"/>
            <a:ext cx="234622" cy="311601"/>
            <a:chOff x="1010860" y="5570502"/>
            <a:chExt cx="234622" cy="311601"/>
          </a:xfrm>
        </p:grpSpPr>
        <p:sp>
          <p:nvSpPr>
            <p:cNvPr id="179" name="Shape 179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E36C0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Shape 181"/>
          <p:cNvSpPr txBox="1"/>
          <p:nvPr/>
        </p:nvSpPr>
        <p:spPr>
          <a:xfrm>
            <a:off x="8223953" y="5180992"/>
            <a:ext cx="539046" cy="43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br>
              <a:rPr lang="en-US" sz="14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to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217465" y="1447800"/>
            <a:ext cx="4917083" cy="3962399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187" name="Shape 187"/>
          <p:cNvSpPr/>
          <p:nvPr/>
        </p:nvSpPr>
        <p:spPr>
          <a:xfrm>
            <a:off x="2095948" y="2341219"/>
            <a:ext cx="1093634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</a:p>
        </p:txBody>
      </p:sp>
      <p:sp>
        <p:nvSpPr>
          <p:cNvPr id="188" name="Shape 188"/>
          <p:cNvSpPr/>
          <p:nvPr/>
        </p:nvSpPr>
        <p:spPr>
          <a:xfrm>
            <a:off x="2592527" y="3179159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CommandBox</a:t>
            </a:r>
          </a:p>
        </p:txBody>
      </p:sp>
      <p:sp>
        <p:nvSpPr>
          <p:cNvPr id="189" name="Shape 189"/>
          <p:cNvSpPr/>
          <p:nvPr/>
        </p:nvSpPr>
        <p:spPr>
          <a:xfrm>
            <a:off x="2092841" y="1770924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UiManager</a:t>
            </a:r>
          </a:p>
        </p:txBody>
      </p:sp>
      <p:cxnSp>
        <p:nvCxnSpPr>
          <p:cNvPr id="190" name="Shape 190"/>
          <p:cNvCxnSpPr>
            <a:stCxn id="189" idx="2"/>
            <a:endCxn id="187" idx="0"/>
          </p:cNvCxnSpPr>
          <p:nvPr/>
        </p:nvCxnSpPr>
        <p:spPr>
          <a:xfrm rot="-5400000" flipH="1">
            <a:off x="2529409" y="2227934"/>
            <a:ext cx="223500" cy="3000"/>
          </a:xfrm>
          <a:prstGeom prst="bentConnector3">
            <a:avLst>
              <a:gd name="adj1" fmla="val 5000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91" name="Shape 191"/>
          <p:cNvSpPr/>
          <p:nvPr/>
        </p:nvSpPr>
        <p:spPr>
          <a:xfrm flipH="1">
            <a:off x="5394717" y="2110476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644735" y="2991938"/>
            <a:ext cx="684900" cy="59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93" name="Shape 193"/>
          <p:cNvSpPr/>
          <p:nvPr/>
        </p:nvSpPr>
        <p:spPr>
          <a:xfrm rot="-5400000">
            <a:off x="5703829" y="2464877"/>
            <a:ext cx="2362200" cy="328045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194" name="Shape 194"/>
          <p:cNvSpPr/>
          <p:nvPr/>
        </p:nvSpPr>
        <p:spPr>
          <a:xfrm>
            <a:off x="2592527" y="36493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BrowserPanel</a:t>
            </a:r>
          </a:p>
        </p:txBody>
      </p:sp>
      <p:sp>
        <p:nvSpPr>
          <p:cNvPr id="195" name="Shape 195"/>
          <p:cNvSpPr/>
          <p:nvPr/>
        </p:nvSpPr>
        <p:spPr>
          <a:xfrm>
            <a:off x="2592526" y="45637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StatusBarFooter</a:t>
            </a:r>
          </a:p>
        </p:txBody>
      </p:sp>
      <p:sp>
        <p:nvSpPr>
          <p:cNvPr id="196" name="Shape 196"/>
          <p:cNvSpPr/>
          <p:nvPr/>
        </p:nvSpPr>
        <p:spPr>
          <a:xfrm>
            <a:off x="2592525" y="3991960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TaskListPanel</a:t>
            </a:r>
          </a:p>
        </p:txBody>
      </p:sp>
      <p:sp>
        <p:nvSpPr>
          <p:cNvPr id="197" name="Shape 197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TaskCard</a:t>
            </a:r>
          </a:p>
        </p:txBody>
      </p:sp>
      <p:sp>
        <p:nvSpPr>
          <p:cNvPr id="198" name="Shape 198"/>
          <p:cNvSpPr/>
          <p:nvPr/>
        </p:nvSpPr>
        <p:spPr>
          <a:xfrm>
            <a:off x="2592527" y="4966000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HelpWindow</a:t>
            </a:r>
          </a:p>
        </p:txBody>
      </p:sp>
      <p:sp>
        <p:nvSpPr>
          <p:cNvPr id="199" name="Shape 199"/>
          <p:cNvSpPr/>
          <p:nvPr/>
        </p:nvSpPr>
        <p:spPr>
          <a:xfrm>
            <a:off x="2324548" y="2706451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Shape 200"/>
          <p:cNvCxnSpPr>
            <a:stCxn id="199" idx="2"/>
            <a:endCxn id="188" idx="1"/>
          </p:cNvCxnSpPr>
          <p:nvPr/>
        </p:nvCxnSpPr>
        <p:spPr>
          <a:xfrm rot="-5400000" flipH="1">
            <a:off x="2289526" y="2994624"/>
            <a:ext cx="4296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1" name="Shape 201"/>
          <p:cNvSpPr/>
          <p:nvPr/>
        </p:nvSpPr>
        <p:spPr>
          <a:xfrm>
            <a:off x="3759694" y="3416960"/>
            <a:ext cx="1040906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ResultsDisplay</a:t>
            </a:r>
          </a:p>
        </p:txBody>
      </p:sp>
      <p:cxnSp>
        <p:nvCxnSpPr>
          <p:cNvPr id="202" name="Shape 202"/>
          <p:cNvCxnSpPr>
            <a:stCxn id="199" idx="2"/>
            <a:endCxn id="194" idx="1"/>
          </p:cNvCxnSpPr>
          <p:nvPr/>
        </p:nvCxnSpPr>
        <p:spPr>
          <a:xfrm rot="-5400000" flipH="1">
            <a:off x="2054476" y="3229674"/>
            <a:ext cx="8997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3" name="Shape 203"/>
          <p:cNvCxnSpPr>
            <a:stCxn id="199" idx="2"/>
            <a:endCxn id="196" idx="1"/>
          </p:cNvCxnSpPr>
          <p:nvPr/>
        </p:nvCxnSpPr>
        <p:spPr>
          <a:xfrm rot="-5400000" flipH="1">
            <a:off x="1883176" y="3400974"/>
            <a:ext cx="12423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4" name="Shape 204"/>
          <p:cNvCxnSpPr>
            <a:stCxn id="199" idx="2"/>
            <a:endCxn id="195" idx="1"/>
          </p:cNvCxnSpPr>
          <p:nvPr/>
        </p:nvCxnSpPr>
        <p:spPr>
          <a:xfrm rot="-5400000" flipH="1">
            <a:off x="1597276" y="3686874"/>
            <a:ext cx="18141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5" name="Shape 205"/>
          <p:cNvCxnSpPr>
            <a:endCxn id="198" idx="1"/>
          </p:cNvCxnSpPr>
          <p:nvPr/>
        </p:nvCxnSpPr>
        <p:spPr>
          <a:xfrm rot="-5400000" flipH="1">
            <a:off x="1184177" y="3676070"/>
            <a:ext cx="2396400" cy="4203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6" name="Shape 206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UiPart</a:t>
            </a:r>
          </a:p>
        </p:txBody>
      </p:sp>
      <p:cxnSp>
        <p:nvCxnSpPr>
          <p:cNvPr id="207" name="Shape 207"/>
          <p:cNvCxnSpPr>
            <a:stCxn id="201" idx="3"/>
            <a:endCxn id="191" idx="3"/>
          </p:cNvCxnSpPr>
          <p:nvPr/>
        </p:nvCxnSpPr>
        <p:spPr>
          <a:xfrm rot="10800000" flipH="1">
            <a:off x="4800600" y="2285881"/>
            <a:ext cx="729300" cy="1249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Shape 208"/>
          <p:cNvCxnSpPr>
            <a:stCxn id="191" idx="3"/>
            <a:endCxn id="197" idx="3"/>
          </p:cNvCxnSpPr>
          <p:nvPr/>
        </p:nvCxnSpPr>
        <p:spPr>
          <a:xfrm rot="5400000">
            <a:off x="4174419" y="2991749"/>
            <a:ext cx="2061300" cy="649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>
            <a:stCxn id="191" idx="3"/>
            <a:endCxn id="194" idx="3"/>
          </p:cNvCxnSpPr>
          <p:nvPr/>
        </p:nvCxnSpPr>
        <p:spPr>
          <a:xfrm rot="5400000">
            <a:off x="3867219" y="2104949"/>
            <a:ext cx="14817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Shape 210"/>
          <p:cNvCxnSpPr>
            <a:stCxn id="187" idx="3"/>
            <a:endCxn id="191" idx="3"/>
          </p:cNvCxnSpPr>
          <p:nvPr/>
        </p:nvCxnSpPr>
        <p:spPr>
          <a:xfrm rot="10800000" flipH="1">
            <a:off x="3189583" y="2285999"/>
            <a:ext cx="2340300" cy="2286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Shape 211"/>
          <p:cNvCxnSpPr>
            <a:stCxn id="191" idx="3"/>
            <a:endCxn id="195" idx="3"/>
          </p:cNvCxnSpPr>
          <p:nvPr/>
        </p:nvCxnSpPr>
        <p:spPr>
          <a:xfrm rot="5400000">
            <a:off x="3410019" y="2562149"/>
            <a:ext cx="23961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Shape 212"/>
          <p:cNvCxnSpPr>
            <a:stCxn id="191" idx="3"/>
            <a:endCxn id="198" idx="3"/>
          </p:cNvCxnSpPr>
          <p:nvPr/>
        </p:nvCxnSpPr>
        <p:spPr>
          <a:xfrm rot="5400000">
            <a:off x="3208869" y="2763299"/>
            <a:ext cx="27984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Shape 213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UiPartLoader</a:t>
            </a:r>
          </a:p>
        </p:txBody>
      </p:sp>
      <p:cxnSp>
        <p:nvCxnSpPr>
          <p:cNvPr id="214" name="Shape 214"/>
          <p:cNvCxnSpPr>
            <a:stCxn id="189" idx="0"/>
          </p:cNvCxnSpPr>
          <p:nvPr/>
        </p:nvCxnSpPr>
        <p:spPr>
          <a:xfrm rot="-5400000">
            <a:off x="4594909" y="-355025"/>
            <a:ext cx="170700" cy="4081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5" name="Shape 215"/>
          <p:cNvCxnSpPr/>
          <p:nvPr/>
        </p:nvCxnSpPr>
        <p:spPr>
          <a:xfrm rot="10800000" flipH="1">
            <a:off x="3198608" y="1944303"/>
            <a:ext cx="484447" cy="230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6" name="Shape 216"/>
          <p:cNvCxnSpPr>
            <a:endCxn id="206" idx="1"/>
          </p:cNvCxnSpPr>
          <p:nvPr/>
        </p:nvCxnSpPr>
        <p:spPr>
          <a:xfrm rot="10800000" flipH="1">
            <a:off x="4714348" y="1944304"/>
            <a:ext cx="429600" cy="2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17" name="Shape 217"/>
          <p:cNvSpPr/>
          <p:nvPr/>
        </p:nvSpPr>
        <p:spPr>
          <a:xfrm rot="-5400000">
            <a:off x="6213738" y="4560376"/>
            <a:ext cx="1371598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18" name="Shape 218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19" name="Shape 219"/>
          <p:cNvSpPr/>
          <p:nvPr/>
        </p:nvSpPr>
        <p:spPr>
          <a:xfrm rot="10800000" flipH="1">
            <a:off x="1367766" y="228600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Shape 220"/>
          <p:cNvCxnSpPr>
            <a:stCxn id="189" idx="1"/>
            <a:endCxn id="219" idx="3"/>
          </p:cNvCxnSpPr>
          <p:nvPr/>
        </p:nvCxnSpPr>
        <p:spPr>
          <a:xfrm flipH="1">
            <a:off x="1503041" y="1944304"/>
            <a:ext cx="589800" cy="3417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1" name="Shape 221"/>
          <p:cNvCxnSpPr>
            <a:stCxn id="188" idx="2"/>
            <a:endCxn id="201" idx="1"/>
          </p:cNvCxnSpPr>
          <p:nvPr/>
        </p:nvCxnSpPr>
        <p:spPr>
          <a:xfrm rot="-5400000" flipH="1">
            <a:off x="3389845" y="3165500"/>
            <a:ext cx="11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222"/>
          <p:cNvCxnSpPr>
            <a:stCxn id="191" idx="3"/>
            <a:endCxn id="188" idx="3"/>
          </p:cNvCxnSpPr>
          <p:nvPr/>
        </p:nvCxnSpPr>
        <p:spPr>
          <a:xfrm rot="5400000">
            <a:off x="4102269" y="1869899"/>
            <a:ext cx="10116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Shape 223"/>
          <p:cNvCxnSpPr>
            <a:stCxn id="196" idx="2"/>
            <a:endCxn id="197" idx="1"/>
          </p:cNvCxnSpPr>
          <p:nvPr/>
        </p:nvCxnSpPr>
        <p:spPr>
          <a:xfrm rot="-5400000" flipH="1">
            <a:off x="3430043" y="3938101"/>
            <a:ext cx="118500" cy="6999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4" name="Shape 224"/>
          <p:cNvCxnSpPr>
            <a:stCxn id="191" idx="3"/>
            <a:endCxn id="196" idx="3"/>
          </p:cNvCxnSpPr>
          <p:nvPr/>
        </p:nvCxnSpPr>
        <p:spPr>
          <a:xfrm rot="5400000">
            <a:off x="3695919" y="2276249"/>
            <a:ext cx="18243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3687514" y="2981201"/>
            <a:ext cx="3048000" cy="20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431573" y="4488137"/>
            <a:ext cx="229325" cy="160061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 rot="10800000" flipH="1">
            <a:off x="4114798" y="4472707"/>
            <a:ext cx="2642194" cy="101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217465" y="1447800"/>
            <a:ext cx="4917083" cy="3762375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187" name="Shape 187"/>
          <p:cNvSpPr/>
          <p:nvPr/>
        </p:nvSpPr>
        <p:spPr>
          <a:xfrm>
            <a:off x="2095948" y="2341219"/>
            <a:ext cx="1093634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</a:p>
        </p:txBody>
      </p:sp>
      <p:sp>
        <p:nvSpPr>
          <p:cNvPr id="188" name="Shape 188"/>
          <p:cNvSpPr/>
          <p:nvPr/>
        </p:nvSpPr>
        <p:spPr>
          <a:xfrm>
            <a:off x="2592527" y="3179159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CommandBox</a:t>
            </a:r>
          </a:p>
        </p:txBody>
      </p:sp>
      <p:sp>
        <p:nvSpPr>
          <p:cNvPr id="189" name="Shape 189"/>
          <p:cNvSpPr/>
          <p:nvPr/>
        </p:nvSpPr>
        <p:spPr>
          <a:xfrm>
            <a:off x="2092841" y="1770924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UiManager</a:t>
            </a:r>
          </a:p>
        </p:txBody>
      </p:sp>
      <p:cxnSp>
        <p:nvCxnSpPr>
          <p:cNvPr id="190" name="Shape 190"/>
          <p:cNvCxnSpPr>
            <a:stCxn id="189" idx="2"/>
            <a:endCxn id="187" idx="0"/>
          </p:cNvCxnSpPr>
          <p:nvPr/>
        </p:nvCxnSpPr>
        <p:spPr>
          <a:xfrm rot="-5400000" flipH="1">
            <a:off x="2529409" y="2227934"/>
            <a:ext cx="223500" cy="3000"/>
          </a:xfrm>
          <a:prstGeom prst="bentConnector3">
            <a:avLst>
              <a:gd name="adj1" fmla="val 5000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91" name="Shape 191"/>
          <p:cNvSpPr/>
          <p:nvPr/>
        </p:nvSpPr>
        <p:spPr>
          <a:xfrm flipH="1">
            <a:off x="5394717" y="2110476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644735" y="2991938"/>
            <a:ext cx="684900" cy="59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93" name="Shape 193"/>
          <p:cNvSpPr/>
          <p:nvPr/>
        </p:nvSpPr>
        <p:spPr>
          <a:xfrm rot="-5400000">
            <a:off x="5703829" y="2464877"/>
            <a:ext cx="2362200" cy="328045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194" name="Shape 194"/>
          <p:cNvSpPr/>
          <p:nvPr/>
        </p:nvSpPr>
        <p:spPr>
          <a:xfrm>
            <a:off x="2592527" y="36493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ActivityPanel</a:t>
            </a:r>
          </a:p>
        </p:txBody>
      </p:sp>
      <p:sp>
        <p:nvSpPr>
          <p:cNvPr id="195" name="Shape 195"/>
          <p:cNvSpPr/>
          <p:nvPr/>
        </p:nvSpPr>
        <p:spPr>
          <a:xfrm>
            <a:off x="2592526" y="4258904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StatusBarFooter</a:t>
            </a:r>
          </a:p>
        </p:txBody>
      </p:sp>
      <p:sp>
        <p:nvSpPr>
          <p:cNvPr id="198" name="Shape 198"/>
          <p:cNvSpPr/>
          <p:nvPr/>
        </p:nvSpPr>
        <p:spPr>
          <a:xfrm>
            <a:off x="2592525" y="4704174"/>
            <a:ext cx="1090529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HelpWindow</a:t>
            </a:r>
          </a:p>
        </p:txBody>
      </p:sp>
      <p:sp>
        <p:nvSpPr>
          <p:cNvPr id="199" name="Shape 199"/>
          <p:cNvSpPr/>
          <p:nvPr/>
        </p:nvSpPr>
        <p:spPr>
          <a:xfrm>
            <a:off x="2324548" y="2706451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Shape 200"/>
          <p:cNvCxnSpPr>
            <a:stCxn id="199" idx="2"/>
            <a:endCxn id="188" idx="1"/>
          </p:cNvCxnSpPr>
          <p:nvPr/>
        </p:nvCxnSpPr>
        <p:spPr>
          <a:xfrm rot="-5400000" flipH="1">
            <a:off x="2289526" y="2994624"/>
            <a:ext cx="4296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1" name="Shape 201"/>
          <p:cNvSpPr/>
          <p:nvPr/>
        </p:nvSpPr>
        <p:spPr>
          <a:xfrm>
            <a:off x="3759694" y="3416960"/>
            <a:ext cx="1040906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ResultsDisplay</a:t>
            </a:r>
          </a:p>
        </p:txBody>
      </p:sp>
      <p:cxnSp>
        <p:nvCxnSpPr>
          <p:cNvPr id="202" name="Shape 202"/>
          <p:cNvCxnSpPr>
            <a:stCxn id="199" idx="2"/>
            <a:endCxn id="194" idx="1"/>
          </p:cNvCxnSpPr>
          <p:nvPr/>
        </p:nvCxnSpPr>
        <p:spPr>
          <a:xfrm rot="-5400000" flipH="1">
            <a:off x="2054476" y="3229674"/>
            <a:ext cx="8997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4" name="Shape 204"/>
          <p:cNvCxnSpPr>
            <a:stCxn id="199" idx="2"/>
            <a:endCxn id="195" idx="1"/>
          </p:cNvCxnSpPr>
          <p:nvPr/>
        </p:nvCxnSpPr>
        <p:spPr>
          <a:xfrm rot="16200000" flipH="1">
            <a:off x="1749675" y="3534474"/>
            <a:ext cx="1509302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5" name="Shape 205"/>
          <p:cNvCxnSpPr>
            <a:endCxn id="198" idx="1"/>
          </p:cNvCxnSpPr>
          <p:nvPr/>
        </p:nvCxnSpPr>
        <p:spPr>
          <a:xfrm rot="16200000" flipH="1">
            <a:off x="1313889" y="3543959"/>
            <a:ext cx="2134616" cy="422656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6" name="Shape 206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UiPart</a:t>
            </a:r>
          </a:p>
        </p:txBody>
      </p:sp>
      <p:cxnSp>
        <p:nvCxnSpPr>
          <p:cNvPr id="207" name="Shape 207"/>
          <p:cNvCxnSpPr>
            <a:stCxn id="201" idx="3"/>
            <a:endCxn id="191" idx="3"/>
          </p:cNvCxnSpPr>
          <p:nvPr/>
        </p:nvCxnSpPr>
        <p:spPr>
          <a:xfrm rot="10800000" flipH="1">
            <a:off x="4800600" y="2285881"/>
            <a:ext cx="729300" cy="1249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>
            <a:stCxn id="191" idx="3"/>
            <a:endCxn id="194" idx="3"/>
          </p:cNvCxnSpPr>
          <p:nvPr/>
        </p:nvCxnSpPr>
        <p:spPr>
          <a:xfrm rot="5400000">
            <a:off x="3867219" y="2104949"/>
            <a:ext cx="14817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Shape 210"/>
          <p:cNvCxnSpPr>
            <a:stCxn id="187" idx="3"/>
            <a:endCxn id="191" idx="3"/>
          </p:cNvCxnSpPr>
          <p:nvPr/>
        </p:nvCxnSpPr>
        <p:spPr>
          <a:xfrm rot="10800000" flipH="1">
            <a:off x="3189583" y="2285999"/>
            <a:ext cx="2340300" cy="2286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Shape 211"/>
          <p:cNvCxnSpPr>
            <a:stCxn id="191" idx="3"/>
            <a:endCxn id="195" idx="3"/>
          </p:cNvCxnSpPr>
          <p:nvPr/>
        </p:nvCxnSpPr>
        <p:spPr>
          <a:xfrm rot="5400000">
            <a:off x="3562401" y="2409757"/>
            <a:ext cx="2091327" cy="1843808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Shape 212"/>
          <p:cNvCxnSpPr>
            <a:stCxn id="191" idx="3"/>
            <a:endCxn id="198" idx="3"/>
          </p:cNvCxnSpPr>
          <p:nvPr/>
        </p:nvCxnSpPr>
        <p:spPr>
          <a:xfrm rot="5400000">
            <a:off x="3338213" y="2630839"/>
            <a:ext cx="2536597" cy="1846914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Shape 213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UiPartLoader</a:t>
            </a:r>
          </a:p>
        </p:txBody>
      </p:sp>
      <p:cxnSp>
        <p:nvCxnSpPr>
          <p:cNvPr id="214" name="Shape 214"/>
          <p:cNvCxnSpPr>
            <a:stCxn id="189" idx="0"/>
          </p:cNvCxnSpPr>
          <p:nvPr/>
        </p:nvCxnSpPr>
        <p:spPr>
          <a:xfrm rot="-5400000">
            <a:off x="4594909" y="-355025"/>
            <a:ext cx="170700" cy="4081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5" name="Shape 215"/>
          <p:cNvCxnSpPr/>
          <p:nvPr/>
        </p:nvCxnSpPr>
        <p:spPr>
          <a:xfrm rot="10800000" flipH="1">
            <a:off x="3198608" y="1944303"/>
            <a:ext cx="484447" cy="230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6" name="Shape 216"/>
          <p:cNvCxnSpPr>
            <a:endCxn id="206" idx="1"/>
          </p:cNvCxnSpPr>
          <p:nvPr/>
        </p:nvCxnSpPr>
        <p:spPr>
          <a:xfrm rot="10800000" flipH="1">
            <a:off x="4714348" y="1944304"/>
            <a:ext cx="429600" cy="2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17" name="Shape 217"/>
          <p:cNvSpPr/>
          <p:nvPr/>
        </p:nvSpPr>
        <p:spPr>
          <a:xfrm rot="-5400000">
            <a:off x="6242228" y="4388842"/>
            <a:ext cx="1314620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18" name="Shape 218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19" name="Shape 219"/>
          <p:cNvSpPr/>
          <p:nvPr/>
        </p:nvSpPr>
        <p:spPr>
          <a:xfrm rot="10800000" flipH="1">
            <a:off x="1367766" y="228600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Shape 220"/>
          <p:cNvCxnSpPr>
            <a:stCxn id="189" idx="1"/>
            <a:endCxn id="219" idx="3"/>
          </p:cNvCxnSpPr>
          <p:nvPr/>
        </p:nvCxnSpPr>
        <p:spPr>
          <a:xfrm flipH="1">
            <a:off x="1503041" y="1944304"/>
            <a:ext cx="589800" cy="3417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1" name="Shape 221"/>
          <p:cNvCxnSpPr>
            <a:stCxn id="188" idx="2"/>
            <a:endCxn id="201" idx="1"/>
          </p:cNvCxnSpPr>
          <p:nvPr/>
        </p:nvCxnSpPr>
        <p:spPr>
          <a:xfrm rot="-5400000" flipH="1">
            <a:off x="3389845" y="3165500"/>
            <a:ext cx="11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222"/>
          <p:cNvCxnSpPr>
            <a:stCxn id="191" idx="3"/>
            <a:endCxn id="188" idx="3"/>
          </p:cNvCxnSpPr>
          <p:nvPr/>
        </p:nvCxnSpPr>
        <p:spPr>
          <a:xfrm rot="5400000">
            <a:off x="4102269" y="1869899"/>
            <a:ext cx="10116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3687514" y="2981201"/>
            <a:ext cx="3048000" cy="20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431573" y="4040462"/>
            <a:ext cx="229325" cy="160061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197"/>
          <p:cNvSpPr/>
          <p:nvPr/>
        </p:nvSpPr>
        <p:spPr>
          <a:xfrm>
            <a:off x="3758355" y="4025546"/>
            <a:ext cx="1317573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ActivityListViewCell</a:t>
            </a:r>
          </a:p>
        </p:txBody>
      </p:sp>
      <p:cxnSp>
        <p:nvCxnSpPr>
          <p:cNvPr id="50" name="Shape 221"/>
          <p:cNvCxnSpPr/>
          <p:nvPr/>
        </p:nvCxnSpPr>
        <p:spPr>
          <a:xfrm rot="-5400000" flipH="1">
            <a:off x="3389793" y="3765812"/>
            <a:ext cx="11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0" name="Shape 199"/>
          <p:cNvSpPr/>
          <p:nvPr/>
        </p:nvSpPr>
        <p:spPr>
          <a:xfrm>
            <a:off x="3049722" y="3906757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Shape 216"/>
          <p:cNvCxnSpPr>
            <a:stCxn id="49" idx="3"/>
          </p:cNvCxnSpPr>
          <p:nvPr/>
        </p:nvCxnSpPr>
        <p:spPr>
          <a:xfrm flipV="1">
            <a:off x="5075928" y="4136912"/>
            <a:ext cx="1644931" cy="5313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86"/>
          <p:cNvSpPr/>
          <p:nvPr/>
        </p:nvSpPr>
        <p:spPr>
          <a:xfrm>
            <a:off x="780841" y="1256472"/>
            <a:ext cx="4365926" cy="3480991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" name="Shape 197"/>
          <p:cNvSpPr/>
          <p:nvPr/>
        </p:nvSpPr>
        <p:spPr>
          <a:xfrm>
            <a:off x="1626949" y="3938676"/>
            <a:ext cx="1040906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ActivityCard</a:t>
            </a:r>
          </a:p>
        </p:txBody>
      </p:sp>
      <p:sp>
        <p:nvSpPr>
          <p:cNvPr id="3" name="Shape 197"/>
          <p:cNvSpPr/>
          <p:nvPr/>
        </p:nvSpPr>
        <p:spPr>
          <a:xfrm>
            <a:off x="3239382" y="3621237"/>
            <a:ext cx="1402856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DeadlineActivityCard</a:t>
            </a:r>
          </a:p>
        </p:txBody>
      </p:sp>
      <p:sp>
        <p:nvSpPr>
          <p:cNvPr id="4" name="Shape 197"/>
          <p:cNvSpPr/>
          <p:nvPr/>
        </p:nvSpPr>
        <p:spPr>
          <a:xfrm>
            <a:off x="3239382" y="3929502"/>
            <a:ext cx="1402856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ScheduleActivityCard</a:t>
            </a:r>
          </a:p>
        </p:txBody>
      </p:sp>
      <p:sp>
        <p:nvSpPr>
          <p:cNvPr id="5" name="Shape 197"/>
          <p:cNvSpPr/>
          <p:nvPr/>
        </p:nvSpPr>
        <p:spPr>
          <a:xfrm>
            <a:off x="3239382" y="3312972"/>
            <a:ext cx="1402856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FloatingActivityCard</a:t>
            </a:r>
          </a:p>
        </p:txBody>
      </p:sp>
      <p:sp>
        <p:nvSpPr>
          <p:cNvPr id="7" name="Shape 194"/>
          <p:cNvSpPr/>
          <p:nvPr/>
        </p:nvSpPr>
        <p:spPr>
          <a:xfrm>
            <a:off x="1600585" y="1641056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ActivityPanel</a:t>
            </a:r>
          </a:p>
        </p:txBody>
      </p:sp>
      <p:sp>
        <p:nvSpPr>
          <p:cNvPr id="8" name="Shape 197"/>
          <p:cNvSpPr/>
          <p:nvPr/>
        </p:nvSpPr>
        <p:spPr>
          <a:xfrm>
            <a:off x="1509006" y="2339759"/>
            <a:ext cx="1281819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ActivityListViewCell</a:t>
            </a:r>
          </a:p>
        </p:txBody>
      </p:sp>
      <p:sp>
        <p:nvSpPr>
          <p:cNvPr id="9" name="Shape 199"/>
          <p:cNvSpPr/>
          <p:nvPr/>
        </p:nvSpPr>
        <p:spPr>
          <a:xfrm>
            <a:off x="2046299" y="1877897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97"/>
          <p:cNvSpPr/>
          <p:nvPr/>
        </p:nvSpPr>
        <p:spPr>
          <a:xfrm>
            <a:off x="1509006" y="2904302"/>
            <a:ext cx="1281819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ActivityCardLoader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2147402" y="2047875"/>
            <a:ext cx="2514" cy="291884"/>
          </a:xfrm>
          <a:prstGeom prst="straightConnector1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hape 237"/>
          <p:cNvCxnSpPr>
            <a:stCxn id="8" idx="2"/>
            <a:endCxn id="10" idx="0"/>
          </p:cNvCxnSpPr>
          <p:nvPr/>
        </p:nvCxnSpPr>
        <p:spPr>
          <a:xfrm>
            <a:off x="2149916" y="2573117"/>
            <a:ext cx="0" cy="331185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" name="Shape 237"/>
          <p:cNvCxnSpPr>
            <a:stCxn id="10" idx="2"/>
          </p:cNvCxnSpPr>
          <p:nvPr/>
        </p:nvCxnSpPr>
        <p:spPr>
          <a:xfrm flipH="1">
            <a:off x="2147402" y="3137660"/>
            <a:ext cx="2514" cy="80101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7" name="Shape 258"/>
          <p:cNvSpPr txBox="1"/>
          <p:nvPr/>
        </p:nvSpPr>
        <p:spPr>
          <a:xfrm>
            <a:off x="2229455" y="3198819"/>
            <a:ext cx="72880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loads</a:t>
            </a:r>
          </a:p>
        </p:txBody>
      </p:sp>
      <p:cxnSp>
        <p:nvCxnSpPr>
          <p:cNvPr id="42" name="Shape 237"/>
          <p:cNvCxnSpPr/>
          <p:nvPr/>
        </p:nvCxnSpPr>
        <p:spPr>
          <a:xfrm>
            <a:off x="2137877" y="3429651"/>
            <a:ext cx="1101505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55" name="Shape 237"/>
          <p:cNvCxnSpPr>
            <a:endCxn id="3" idx="1"/>
          </p:cNvCxnSpPr>
          <p:nvPr/>
        </p:nvCxnSpPr>
        <p:spPr>
          <a:xfrm>
            <a:off x="2788312" y="3737916"/>
            <a:ext cx="45107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74" name="Shape 237"/>
          <p:cNvCxnSpPr/>
          <p:nvPr/>
        </p:nvCxnSpPr>
        <p:spPr>
          <a:xfrm>
            <a:off x="2788312" y="4046181"/>
            <a:ext cx="45107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75" name="Shape 237"/>
          <p:cNvCxnSpPr/>
          <p:nvPr/>
        </p:nvCxnSpPr>
        <p:spPr>
          <a:xfrm flipH="1">
            <a:off x="2788312" y="3454087"/>
            <a:ext cx="2514" cy="60126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none" w="lg" len="lg"/>
          </a:ln>
        </p:spPr>
      </p:cxnSp>
      <p:sp>
        <p:nvSpPr>
          <p:cNvPr id="77" name="Shape 191"/>
          <p:cNvSpPr/>
          <p:nvPr/>
        </p:nvSpPr>
        <p:spPr>
          <a:xfrm rot="5400000" flipH="1">
            <a:off x="1390519" y="3986640"/>
            <a:ext cx="270503" cy="137424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209675" y="3438525"/>
            <a:ext cx="3771900" cy="1076325"/>
          </a:xfrm>
          <a:custGeom>
            <a:avLst/>
            <a:gdLst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6" fmla="*/ 3438525 w 3771900"/>
              <a:gd name="connsiteY6" fmla="*/ 0 h 1123950"/>
              <a:gd name="connsiteX7" fmla="*/ 3438525 w 3771900"/>
              <a:gd name="connsiteY7" fmla="*/ 9525 h 1123950"/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6" fmla="*/ 3438525 w 3771900"/>
              <a:gd name="connsiteY6" fmla="*/ 0 h 1123950"/>
              <a:gd name="connsiteX7" fmla="*/ 3438525 w 3771900"/>
              <a:gd name="connsiteY7" fmla="*/ 9525 h 1123950"/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6" fmla="*/ 3438525 w 3771900"/>
              <a:gd name="connsiteY6" fmla="*/ 0 h 1123950"/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0" fmla="*/ 228600 w 3771900"/>
              <a:gd name="connsiteY0" fmla="*/ 676275 h 1133475"/>
              <a:gd name="connsiteX1" fmla="*/ 0 w 3771900"/>
              <a:gd name="connsiteY1" fmla="*/ 676275 h 1133475"/>
              <a:gd name="connsiteX2" fmla="*/ 0 w 3771900"/>
              <a:gd name="connsiteY2" fmla="*/ 1133475 h 1133475"/>
              <a:gd name="connsiteX3" fmla="*/ 3771900 w 3771900"/>
              <a:gd name="connsiteY3" fmla="*/ 1133475 h 1133475"/>
              <a:gd name="connsiteX4" fmla="*/ 3771900 w 3771900"/>
              <a:gd name="connsiteY4" fmla="*/ 9525 h 1133475"/>
              <a:gd name="connsiteX5" fmla="*/ 3438525 w 3771900"/>
              <a:gd name="connsiteY5" fmla="*/ 9525 h 1133475"/>
              <a:gd name="connsiteX6" fmla="*/ 3448050 w 3771900"/>
              <a:gd name="connsiteY6" fmla="*/ 0 h 1133475"/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0" fmla="*/ 257175 w 3771900"/>
              <a:gd name="connsiteY0" fmla="*/ 676275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0" fmla="*/ 24765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0" fmla="*/ 24765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47625 h 1123950"/>
              <a:gd name="connsiteX5" fmla="*/ 3438525 w 3771900"/>
              <a:gd name="connsiteY5" fmla="*/ 0 h 1123950"/>
              <a:gd name="connsiteX0" fmla="*/ 247650 w 3771900"/>
              <a:gd name="connsiteY0" fmla="*/ 619125 h 1076325"/>
              <a:gd name="connsiteX1" fmla="*/ 0 w 3771900"/>
              <a:gd name="connsiteY1" fmla="*/ 619125 h 1076325"/>
              <a:gd name="connsiteX2" fmla="*/ 0 w 3771900"/>
              <a:gd name="connsiteY2" fmla="*/ 1076325 h 1076325"/>
              <a:gd name="connsiteX3" fmla="*/ 3771900 w 3771900"/>
              <a:gd name="connsiteY3" fmla="*/ 1076325 h 1076325"/>
              <a:gd name="connsiteX4" fmla="*/ 3771900 w 3771900"/>
              <a:gd name="connsiteY4" fmla="*/ 0 h 1076325"/>
              <a:gd name="connsiteX5" fmla="*/ 3438525 w 3771900"/>
              <a:gd name="connsiteY5" fmla="*/ 28575 h 1076325"/>
              <a:gd name="connsiteX0" fmla="*/ 247650 w 3771900"/>
              <a:gd name="connsiteY0" fmla="*/ 619125 h 1076325"/>
              <a:gd name="connsiteX1" fmla="*/ 0 w 3771900"/>
              <a:gd name="connsiteY1" fmla="*/ 619125 h 1076325"/>
              <a:gd name="connsiteX2" fmla="*/ 0 w 3771900"/>
              <a:gd name="connsiteY2" fmla="*/ 1076325 h 1076325"/>
              <a:gd name="connsiteX3" fmla="*/ 3771900 w 3771900"/>
              <a:gd name="connsiteY3" fmla="*/ 1076325 h 1076325"/>
              <a:gd name="connsiteX4" fmla="*/ 3771900 w 3771900"/>
              <a:gd name="connsiteY4" fmla="*/ 0 h 1076325"/>
              <a:gd name="connsiteX5" fmla="*/ 3438525 w 3771900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1900" h="1076325">
                <a:moveTo>
                  <a:pt x="247650" y="619125"/>
                </a:moveTo>
                <a:lnTo>
                  <a:pt x="0" y="619125"/>
                </a:lnTo>
                <a:lnTo>
                  <a:pt x="0" y="1076325"/>
                </a:lnTo>
                <a:lnTo>
                  <a:pt x="3771900" y="1076325"/>
                </a:lnTo>
                <a:lnTo>
                  <a:pt x="3771900" y="0"/>
                </a:lnTo>
                <a:lnTo>
                  <a:pt x="3438525" y="0"/>
                </a:lnTo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4642238" y="3754720"/>
            <a:ext cx="339337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4642238" y="4057222"/>
            <a:ext cx="339337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103084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34" name="Shape 234"/>
          <p:cNvSpPr/>
          <p:nvPr/>
        </p:nvSpPr>
        <p:spPr>
          <a:xfrm>
            <a:off x="2095948" y="2548840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235" name="Shape 235"/>
          <p:cNvSpPr/>
          <p:nvPr/>
        </p:nvSpPr>
        <p:spPr>
          <a:xfrm flipH="1">
            <a:off x="6180592" y="26485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</a:p>
        </p:txBody>
      </p:sp>
      <p:sp>
        <p:nvSpPr>
          <p:cNvPr id="236" name="Shape 236"/>
          <p:cNvSpPr/>
          <p:nvPr/>
        </p:nvSpPr>
        <p:spPr>
          <a:xfrm>
            <a:off x="2015217" y="3763619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</a:p>
        </p:txBody>
      </p:sp>
      <p:cxnSp>
        <p:nvCxnSpPr>
          <p:cNvPr id="237" name="Shape 237"/>
          <p:cNvCxnSpPr>
            <a:endCxn id="234" idx="3"/>
          </p:cNvCxnSpPr>
          <p:nvPr/>
        </p:nvCxnSpPr>
        <p:spPr>
          <a:xfrm rot="10800000">
            <a:off x="3189583" y="2722220"/>
            <a:ext cx="2296800" cy="1187100"/>
          </a:xfrm>
          <a:prstGeom prst="bentConnector3">
            <a:avLst>
              <a:gd name="adj1" fmla="val -26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38" name="Shape 238"/>
          <p:cNvSpPr/>
          <p:nvPr/>
        </p:nvSpPr>
        <p:spPr>
          <a:xfrm rot="-5400000" flipH="1">
            <a:off x="5563388" y="381321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Shape 239"/>
          <p:cNvCxnSpPr>
            <a:endCxn id="234" idx="1"/>
          </p:cNvCxnSpPr>
          <p:nvPr/>
        </p:nvCxnSpPr>
        <p:spPr>
          <a:xfrm>
            <a:off x="1676548" y="2719220"/>
            <a:ext cx="419400" cy="3000"/>
          </a:xfrm>
          <a:prstGeom prst="bentConnector3">
            <a:avLst>
              <a:gd name="adj1" fmla="val 4998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40" name="Shape 240"/>
          <p:cNvSpPr/>
          <p:nvPr/>
        </p:nvSpPr>
        <p:spPr>
          <a:xfrm>
            <a:off x="2419351" y="4548755"/>
            <a:ext cx="2790756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41" name="Shape 241"/>
          <p:cNvSpPr/>
          <p:nvPr/>
        </p:nvSpPr>
        <p:spPr>
          <a:xfrm flipH="1">
            <a:off x="6180592" y="30549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ListCommand</a:t>
            </a:r>
          </a:p>
        </p:txBody>
      </p:sp>
      <p:sp>
        <p:nvSpPr>
          <p:cNvPr id="242" name="Shape 242"/>
          <p:cNvSpPr/>
          <p:nvPr/>
        </p:nvSpPr>
        <p:spPr>
          <a:xfrm flipH="1">
            <a:off x="6180590" y="3860800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43" name="Shape 243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44" name="Shape 244"/>
          <p:cNvCxnSpPr>
            <a:stCxn id="235" idx="3"/>
            <a:endCxn id="238" idx="3"/>
          </p:cNvCxnSpPr>
          <p:nvPr/>
        </p:nvCxnSpPr>
        <p:spPr>
          <a:xfrm flipH="1">
            <a:off x="5786392" y="2821907"/>
            <a:ext cx="394200" cy="10791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Shape 245"/>
          <p:cNvCxnSpPr>
            <a:stCxn id="238" idx="3"/>
            <a:endCxn id="242" idx="3"/>
          </p:cNvCxnSpPr>
          <p:nvPr/>
        </p:nvCxnSpPr>
        <p:spPr>
          <a:xfrm>
            <a:off x="5786401" y="3900973"/>
            <a:ext cx="394200" cy="1332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Shape 246"/>
          <p:cNvCxnSpPr>
            <a:stCxn id="238" idx="3"/>
            <a:endCxn id="241" idx="3"/>
          </p:cNvCxnSpPr>
          <p:nvPr/>
        </p:nvCxnSpPr>
        <p:spPr>
          <a:xfrm rot="10800000" flipH="1">
            <a:off x="5786401" y="3228373"/>
            <a:ext cx="394200" cy="6726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Shape 247"/>
          <p:cNvSpPr/>
          <p:nvPr/>
        </p:nvSpPr>
        <p:spPr>
          <a:xfrm>
            <a:off x="3341287" y="3766158"/>
            <a:ext cx="766785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CommandParser</a:t>
            </a:r>
          </a:p>
        </p:txBody>
      </p:sp>
      <p:cxnSp>
        <p:nvCxnSpPr>
          <p:cNvPr id="248" name="Shape 248"/>
          <p:cNvCxnSpPr>
            <a:stCxn id="236" idx="3"/>
            <a:endCxn id="247" idx="1"/>
          </p:cNvCxnSpPr>
          <p:nvPr/>
        </p:nvCxnSpPr>
        <p:spPr>
          <a:xfrm>
            <a:off x="3108851" y="3936999"/>
            <a:ext cx="232436" cy="253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9" name="Shape 249"/>
          <p:cNvCxnSpPr/>
          <p:nvPr/>
        </p:nvCxnSpPr>
        <p:spPr>
          <a:xfrm>
            <a:off x="5012431" y="4104567"/>
            <a:ext cx="8400" cy="4500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50" name="Shape 250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51" name="Shape 251"/>
          <p:cNvSpPr/>
          <p:nvPr/>
        </p:nvSpPr>
        <p:spPr>
          <a:xfrm>
            <a:off x="1359038" y="358140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538CD5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Shape 252"/>
          <p:cNvCxnSpPr>
            <a:stCxn id="236" idx="1"/>
            <a:endCxn id="251" idx="3"/>
          </p:cNvCxnSpPr>
          <p:nvPr/>
        </p:nvCxnSpPr>
        <p:spPr>
          <a:xfrm rot="10800000">
            <a:off x="1494417" y="3756999"/>
            <a:ext cx="520800" cy="1800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>
            <a:stCxn id="247" idx="3"/>
            <a:endCxn id="243" idx="1"/>
          </p:cNvCxnSpPr>
          <p:nvPr/>
        </p:nvCxnSpPr>
        <p:spPr>
          <a:xfrm flipV="1">
            <a:off x="4108072" y="3939101"/>
            <a:ext cx="707613" cy="43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4" name="Shape 254"/>
          <p:cNvCxnSpPr>
            <a:stCxn id="236" idx="2"/>
          </p:cNvCxnSpPr>
          <p:nvPr/>
        </p:nvCxnSpPr>
        <p:spPr>
          <a:xfrm>
            <a:off x="2562035" y="4110379"/>
            <a:ext cx="0" cy="4383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5" name="Shape 255"/>
          <p:cNvCxnSpPr/>
          <p:nvPr/>
        </p:nvCxnSpPr>
        <p:spPr>
          <a:xfrm>
            <a:off x="893311" y="2984905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6" name="Shape 256"/>
          <p:cNvCxnSpPr>
            <a:stCxn id="236" idx="0"/>
            <a:endCxn id="243" idx="0"/>
          </p:cNvCxnSpPr>
          <p:nvPr/>
        </p:nvCxnSpPr>
        <p:spPr>
          <a:xfrm rot="-5400000" flipH="1">
            <a:off x="3880835" y="2444819"/>
            <a:ext cx="2100" cy="2639700"/>
          </a:xfrm>
          <a:prstGeom prst="bentConnector3">
            <a:avLst>
              <a:gd name="adj1" fmla="val -10885714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grpSp>
        <p:nvGrpSpPr>
          <p:cNvPr id="257" name="Shape 257"/>
          <p:cNvGrpSpPr/>
          <p:nvPr/>
        </p:nvGrpSpPr>
        <p:grpSpPr>
          <a:xfrm>
            <a:off x="4064583" y="3334634"/>
            <a:ext cx="889000" cy="230832"/>
            <a:chOff x="2895600" y="807931"/>
            <a:chExt cx="889000" cy="230832"/>
          </a:xfrm>
        </p:grpSpPr>
        <p:sp>
          <p:nvSpPr>
            <p:cNvPr id="258" name="Shape 258"/>
            <p:cNvSpPr txBox="1"/>
            <p:nvPr/>
          </p:nvSpPr>
          <p:spPr>
            <a:xfrm>
              <a:off x="2895600" y="807931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executes</a:t>
              </a:r>
            </a:p>
          </p:txBody>
        </p:sp>
        <p:sp>
          <p:nvSpPr>
            <p:cNvPr id="259" name="Shape 259"/>
            <p:cNvSpPr/>
            <p:nvPr/>
          </p:nvSpPr>
          <p:spPr>
            <a:xfrm rot="5400000">
              <a:off x="3683523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3973516" y="2512368"/>
            <a:ext cx="868567" cy="230832"/>
            <a:chOff x="2755838" y="789460"/>
            <a:chExt cx="868567" cy="230832"/>
          </a:xfrm>
        </p:grpSpPr>
        <p:sp>
          <p:nvSpPr>
            <p:cNvPr id="261" name="Shape 261"/>
            <p:cNvSpPr txBox="1"/>
            <p:nvPr/>
          </p:nvSpPr>
          <p:spPr>
            <a:xfrm>
              <a:off x="2895600" y="789460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produces</a:t>
              </a:r>
            </a:p>
          </p:txBody>
        </p:sp>
        <p:sp>
          <p:nvSpPr>
            <p:cNvPr id="262" name="Shape 262"/>
            <p:cNvSpPr/>
            <p:nvPr/>
          </p:nvSpPr>
          <p:spPr>
            <a:xfrm rot="-5400000" flipH="1">
              <a:off x="2730963" y="857180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Shape 263"/>
          <p:cNvSpPr txBox="1"/>
          <p:nvPr/>
        </p:nvSpPr>
        <p:spPr>
          <a:xfrm>
            <a:off x="3210180" y="2423264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186551" y="3742318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4038600" y="3962399"/>
            <a:ext cx="685800" cy="230832"/>
            <a:chOff x="2797314" y="807931"/>
            <a:chExt cx="685800" cy="230832"/>
          </a:xfrm>
        </p:grpSpPr>
        <p:sp>
          <p:nvSpPr>
            <p:cNvPr id="266" name="Shape 266"/>
            <p:cNvSpPr txBox="1"/>
            <p:nvPr/>
          </p:nvSpPr>
          <p:spPr>
            <a:xfrm>
              <a:off x="2797314" y="807931"/>
              <a:ext cx="5554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267" name="Shape 267"/>
            <p:cNvSpPr/>
            <p:nvPr/>
          </p:nvSpPr>
          <p:spPr>
            <a:xfrm rot="5400000">
              <a:off x="3382038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Shape 268"/>
          <p:cNvSpPr/>
          <p:nvPr/>
        </p:nvSpPr>
        <p:spPr>
          <a:xfrm flipH="1">
            <a:off x="6185390" y="3458098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69" name="Shape 269"/>
          <p:cNvCxnSpPr>
            <a:stCxn id="238" idx="3"/>
            <a:endCxn id="268" idx="3"/>
          </p:cNvCxnSpPr>
          <p:nvPr/>
        </p:nvCxnSpPr>
        <p:spPr>
          <a:xfrm rot="10800000" flipH="1">
            <a:off x="5786401" y="3631573"/>
            <a:ext cx="399000" cy="2694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5400000" flipH="1">
            <a:off x="1815848" y="3337123"/>
            <a:ext cx="848700" cy="3600"/>
          </a:xfrm>
          <a:prstGeom prst="bentConnector3">
            <a:avLst>
              <a:gd name="adj1" fmla="val 4499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40" name="Shape 240"/>
          <p:cNvSpPr/>
          <p:nvPr/>
        </p:nvSpPr>
        <p:spPr>
          <a:xfrm>
            <a:off x="2015217" y="5042920"/>
            <a:ext cx="3595661" cy="32804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cxnSp>
        <p:nvCxnSpPr>
          <p:cNvPr id="41" name="Shape 249"/>
          <p:cNvCxnSpPr/>
          <p:nvPr/>
        </p:nvCxnSpPr>
        <p:spPr>
          <a:xfrm>
            <a:off x="5439175" y="4112481"/>
            <a:ext cx="0" cy="930439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44" name="Shape 254"/>
          <p:cNvCxnSpPr/>
          <p:nvPr/>
        </p:nvCxnSpPr>
        <p:spPr>
          <a:xfrm>
            <a:off x="2247733" y="4122319"/>
            <a:ext cx="0" cy="92060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85800" y="1981200"/>
            <a:ext cx="7086600" cy="4000285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76" name="Shape 276"/>
          <p:cNvSpPr/>
          <p:nvPr/>
        </p:nvSpPr>
        <p:spPr>
          <a:xfrm>
            <a:off x="1007062" y="2296546"/>
            <a:ext cx="1455629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:LogicManager</a:t>
            </a:r>
          </a:p>
        </p:txBody>
      </p:sp>
      <p:cxnSp>
        <p:nvCxnSpPr>
          <p:cNvPr id="277" name="Shape 277"/>
          <p:cNvCxnSpPr/>
          <p:nvPr/>
        </p:nvCxnSpPr>
        <p:spPr>
          <a:xfrm>
            <a:off x="1734876" y="2660216"/>
            <a:ext cx="0" cy="259758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8" name="Shape 278"/>
          <p:cNvSpPr/>
          <p:nvPr/>
        </p:nvSpPr>
        <p:spPr>
          <a:xfrm>
            <a:off x="1662868" y="3010910"/>
            <a:ext cx="152399" cy="2780287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411782" y="2300233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:Parser</a:t>
            </a:r>
          </a:p>
        </p:txBody>
      </p:sp>
      <p:cxnSp>
        <p:nvCxnSpPr>
          <p:cNvPr id="280" name="Shape 280"/>
          <p:cNvCxnSpPr/>
          <p:nvPr/>
        </p:nvCxnSpPr>
        <p:spPr>
          <a:xfrm>
            <a:off x="3958600" y="2663903"/>
            <a:ext cx="0" cy="158765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1" name="Shape 281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953000" y="2996258"/>
            <a:ext cx="1093634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d:Delete</a:t>
            </a:r>
            <a:b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5499817" y="3417319"/>
            <a:ext cx="0" cy="245008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4" name="Shape 284"/>
          <p:cNvSpPr/>
          <p:nvPr/>
        </p:nvSpPr>
        <p:spPr>
          <a:xfrm>
            <a:off x="5427808" y="3457796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Shape 285"/>
          <p:cNvCxnSpPr/>
          <p:nvPr/>
        </p:nvCxnSpPr>
        <p:spPr>
          <a:xfrm>
            <a:off x="543018" y="3014599"/>
            <a:ext cx="111985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86" name="Shape 286"/>
          <p:cNvCxnSpPr/>
          <p:nvPr/>
        </p:nvCxnSpPr>
        <p:spPr>
          <a:xfrm>
            <a:off x="1815268" y="3122098"/>
            <a:ext cx="207132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152400" y="2743200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288" name="Shape 288"/>
          <p:cNvCxnSpPr>
            <a:endCxn id="282" idx="1"/>
          </p:cNvCxnSpPr>
          <p:nvPr/>
        </p:nvCxnSpPr>
        <p:spPr>
          <a:xfrm>
            <a:off x="4030500" y="3227027"/>
            <a:ext cx="922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9" name="Shape 289"/>
          <p:cNvSpPr txBox="1"/>
          <p:nvPr/>
        </p:nvSpPr>
        <p:spPr>
          <a:xfrm>
            <a:off x="4419600" y="4251555"/>
            <a:ext cx="85580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execute()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4030607" y="3733800"/>
            <a:ext cx="1406215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1" name="Shape 291"/>
          <p:cNvCxnSpPr/>
          <p:nvPr/>
        </p:nvCxnSpPr>
        <p:spPr>
          <a:xfrm>
            <a:off x="1815268" y="3954621"/>
            <a:ext cx="2058117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2" name="Shape 292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293" name="Shape 293"/>
          <p:cNvSpPr/>
          <p:nvPr/>
        </p:nvSpPr>
        <p:spPr>
          <a:xfrm>
            <a:off x="7938756" y="2317143"/>
            <a:ext cx="1030503" cy="346760"/>
          </a:xfrm>
          <a:prstGeom prst="rect">
            <a:avLst/>
          </a:prstGeom>
          <a:solidFill>
            <a:srgbClr val="B2A0C7"/>
          </a:solidFill>
          <a:ln w="19050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1815268" y="4495317"/>
            <a:ext cx="361254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5" name="Shape 295"/>
          <p:cNvSpPr/>
          <p:nvPr/>
        </p:nvSpPr>
        <p:spPr>
          <a:xfrm>
            <a:off x="5427808" y="4495317"/>
            <a:ext cx="152399" cy="119125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Shape 296"/>
          <p:cNvCxnSpPr/>
          <p:nvPr/>
        </p:nvCxnSpPr>
        <p:spPr>
          <a:xfrm>
            <a:off x="8454007" y="2655801"/>
            <a:ext cx="0" cy="2830597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B2A0C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7" name="Shape 297"/>
          <p:cNvSpPr/>
          <p:nvPr/>
        </p:nvSpPr>
        <p:spPr>
          <a:xfrm>
            <a:off x="8382000" y="4524596"/>
            <a:ext cx="152399" cy="276002"/>
          </a:xfrm>
          <a:prstGeom prst="rect">
            <a:avLst/>
          </a:prstGeom>
          <a:solidFill>
            <a:srgbClr val="B2A0C7"/>
          </a:solidFill>
          <a:ln w="9525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Shape 298"/>
          <p:cNvCxnSpPr/>
          <p:nvPr/>
        </p:nvCxnSpPr>
        <p:spPr>
          <a:xfrm>
            <a:off x="5580208" y="4542758"/>
            <a:ext cx="278737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9" name="Shape 299"/>
          <p:cNvCxnSpPr/>
          <p:nvPr/>
        </p:nvCxnSpPr>
        <p:spPr>
          <a:xfrm>
            <a:off x="5580208" y="4800600"/>
            <a:ext cx="2873799" cy="0"/>
          </a:xfrm>
          <a:prstGeom prst="straightConnector1">
            <a:avLst/>
          </a:prstGeom>
          <a:noFill/>
          <a:ln w="19050" cap="flat" cmpd="sng">
            <a:solidFill>
              <a:srgbClr val="B2A0C7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300" name="Shape 300"/>
          <p:cNvCxnSpPr/>
          <p:nvPr/>
        </p:nvCxnSpPr>
        <p:spPr>
          <a:xfrm>
            <a:off x="1815268" y="5661173"/>
            <a:ext cx="3651369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01" name="Shape 301"/>
          <p:cNvSpPr txBox="1"/>
          <p:nvPr/>
        </p:nvSpPr>
        <p:spPr>
          <a:xfrm>
            <a:off x="6548894" y="4278848"/>
            <a:ext cx="1733952" cy="2639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deleteActivity(activity)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4191000" y="2996258"/>
            <a:ext cx="640022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create()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131905" y="2850922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parse(“delete 1”)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101175" y="5430096"/>
            <a:ext cx="62121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62000" y="5538487"/>
            <a:ext cx="762000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6" name="Shape 306"/>
          <p:cNvSpPr/>
          <p:nvPr/>
        </p:nvSpPr>
        <p:spPr>
          <a:xfrm>
            <a:off x="6029646" y="4953000"/>
            <a:ext cx="1666553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b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307" name="Shape 307"/>
          <p:cNvSpPr/>
          <p:nvPr/>
        </p:nvSpPr>
        <p:spPr>
          <a:xfrm>
            <a:off x="6786722" y="5414537"/>
            <a:ext cx="152399" cy="17137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Shape 308"/>
          <p:cNvCxnSpPr/>
          <p:nvPr/>
        </p:nvCxnSpPr>
        <p:spPr>
          <a:xfrm>
            <a:off x="5580208" y="5165675"/>
            <a:ext cx="44797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09" name="Shape 309"/>
          <p:cNvCxnSpPr/>
          <p:nvPr/>
        </p:nvCxnSpPr>
        <p:spPr>
          <a:xfrm>
            <a:off x="5580208" y="5585914"/>
            <a:ext cx="125381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10" name="Shape 310"/>
          <p:cNvSpPr txBox="1"/>
          <p:nvPr/>
        </p:nvSpPr>
        <p:spPr>
          <a:xfrm>
            <a:off x="2818927" y="3733800"/>
            <a:ext cx="220343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443516" y="712655"/>
            <a:ext cx="6159304" cy="3487205"/>
          </a:xfrm>
          <a:prstGeom prst="roundRect">
            <a:avLst>
              <a:gd name="adj" fmla="val 3484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16" name="Shape 316"/>
          <p:cNvSpPr/>
          <p:nvPr/>
        </p:nvSpPr>
        <p:spPr>
          <a:xfrm>
            <a:off x="2200905" y="3082240"/>
            <a:ext cx="109363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</a:t>
            </a:r>
          </a:p>
        </p:txBody>
      </p:sp>
      <p:sp>
        <p:nvSpPr>
          <p:cNvPr id="317" name="Shape 317"/>
          <p:cNvSpPr/>
          <p:nvPr/>
        </p:nvSpPr>
        <p:spPr>
          <a:xfrm rot="-5400000">
            <a:off x="663298" y="2448096"/>
            <a:ext cx="178241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ModelManager</a:t>
            </a:r>
          </a:p>
        </p:txBody>
      </p:sp>
      <p:cxnSp>
        <p:nvCxnSpPr>
          <p:cNvPr id="319" name="Shape 319"/>
          <p:cNvCxnSpPr>
            <a:stCxn id="317" idx="1"/>
            <a:endCxn id="336" idx="2"/>
          </p:cNvCxnSpPr>
          <p:nvPr/>
        </p:nvCxnSpPr>
        <p:spPr>
          <a:xfrm rot="5400000" flipH="1" flipV="1">
            <a:off x="3299675" y="848703"/>
            <a:ext cx="918810" cy="4409150"/>
          </a:xfrm>
          <a:prstGeom prst="bentConnector3">
            <a:avLst>
              <a:gd name="adj1" fmla="val 53246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0" name="Shape 320"/>
          <p:cNvSpPr/>
          <p:nvPr/>
        </p:nvSpPr>
        <p:spPr>
          <a:xfrm rot="-5400000">
            <a:off x="279926" y="2785002"/>
            <a:ext cx="109363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21" name="Shape 321"/>
          <p:cNvSpPr/>
          <p:nvPr/>
        </p:nvSpPr>
        <p:spPr>
          <a:xfrm rot="-5400000">
            <a:off x="950635" y="287609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5964166" y="2032086"/>
            <a:ext cx="1611" cy="22572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3" name="Shape 323"/>
          <p:cNvCxnSpPr>
            <a:endCxn id="316" idx="1"/>
          </p:cNvCxnSpPr>
          <p:nvPr/>
        </p:nvCxnSpPr>
        <p:spPr>
          <a:xfrm>
            <a:off x="1980105" y="325022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25" name="Shape 325"/>
          <p:cNvCxnSpPr/>
          <p:nvPr/>
        </p:nvCxnSpPr>
        <p:spPr>
          <a:xfrm>
            <a:off x="233816" y="2963852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6" name="Shape 326"/>
          <p:cNvCxnSpPr>
            <a:stCxn id="321" idx="3"/>
          </p:cNvCxnSpPr>
          <p:nvPr/>
        </p:nvCxnSpPr>
        <p:spPr>
          <a:xfrm>
            <a:off x="1173648" y="2963852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27" name="Shape 327"/>
          <p:cNvSpPr/>
          <p:nvPr/>
        </p:nvSpPr>
        <p:spPr>
          <a:xfrm>
            <a:off x="1744047" y="3163646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2204607" y="2027160"/>
            <a:ext cx="1093634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TaskMan</a:t>
            </a:r>
          </a:p>
        </p:txBody>
      </p:sp>
      <p:cxnSp>
        <p:nvCxnSpPr>
          <p:cNvPr id="329" name="Shape 329"/>
          <p:cNvCxnSpPr>
            <a:endCxn id="328" idx="1"/>
          </p:cNvCxnSpPr>
          <p:nvPr/>
        </p:nvCxnSpPr>
        <p:spPr>
          <a:xfrm>
            <a:off x="1983807" y="219514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0" name="Shape 330"/>
          <p:cNvSpPr/>
          <p:nvPr/>
        </p:nvSpPr>
        <p:spPr>
          <a:xfrm>
            <a:off x="1747749" y="2108566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3790028" y="2247113"/>
            <a:ext cx="1282547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UniqueActivityList</a:t>
            </a:r>
          </a:p>
        </p:txBody>
      </p:sp>
      <p:sp>
        <p:nvSpPr>
          <p:cNvPr id="332" name="Shape 332"/>
          <p:cNvSpPr/>
          <p:nvPr/>
        </p:nvSpPr>
        <p:spPr>
          <a:xfrm>
            <a:off x="3309420" y="2073732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Shape 333"/>
          <p:cNvCxnSpPr/>
          <p:nvPr/>
        </p:nvCxnSpPr>
        <p:spPr>
          <a:xfrm>
            <a:off x="3516746" y="2160423"/>
            <a:ext cx="266666" cy="26007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4" name="Shape 334"/>
          <p:cNvSpPr/>
          <p:nvPr/>
        </p:nvSpPr>
        <p:spPr>
          <a:xfrm>
            <a:off x="3799598" y="1680309"/>
            <a:ext cx="1239035" cy="346851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UniqueTagList</a:t>
            </a:r>
          </a:p>
        </p:txBody>
      </p:sp>
      <p:cxnSp>
        <p:nvCxnSpPr>
          <p:cNvPr id="335" name="Shape 335"/>
          <p:cNvCxnSpPr/>
          <p:nvPr/>
        </p:nvCxnSpPr>
        <p:spPr>
          <a:xfrm flipV="1">
            <a:off x="3526271" y="1853735"/>
            <a:ext cx="282852" cy="306688"/>
          </a:xfrm>
          <a:prstGeom prst="bentConnector3">
            <a:avLst>
              <a:gd name="adj1" fmla="val 43265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6" name="Shape 336"/>
          <p:cNvSpPr/>
          <p:nvPr/>
        </p:nvSpPr>
        <p:spPr>
          <a:xfrm>
            <a:off x="5609562" y="2247113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</p:txBody>
      </p:sp>
      <p:sp>
        <p:nvSpPr>
          <p:cNvPr id="337" name="Shape 337"/>
          <p:cNvSpPr/>
          <p:nvPr/>
        </p:nvSpPr>
        <p:spPr>
          <a:xfrm>
            <a:off x="5081100" y="2333583"/>
            <a:ext cx="286417" cy="177602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Shape 338"/>
          <p:cNvCxnSpPr/>
          <p:nvPr/>
        </p:nvCxnSpPr>
        <p:spPr>
          <a:xfrm flipV="1">
            <a:off x="5352376" y="2431188"/>
            <a:ext cx="257696" cy="1333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9" name="Shape 339"/>
          <p:cNvSpPr/>
          <p:nvPr/>
        </p:nvSpPr>
        <p:spPr>
          <a:xfrm>
            <a:off x="5611685" y="1685325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</a:p>
        </p:txBody>
      </p:sp>
      <p:sp>
        <p:nvSpPr>
          <p:cNvPr id="340" name="Shape 340"/>
          <p:cNvSpPr/>
          <p:nvPr/>
        </p:nvSpPr>
        <p:spPr>
          <a:xfrm>
            <a:off x="5038632" y="1745178"/>
            <a:ext cx="313744" cy="228308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Shape 341"/>
          <p:cNvCxnSpPr>
            <a:stCxn id="340" idx="3"/>
            <a:endCxn id="339" idx="1"/>
          </p:cNvCxnSpPr>
          <p:nvPr/>
        </p:nvCxnSpPr>
        <p:spPr>
          <a:xfrm flipV="1">
            <a:off x="5352376" y="1858705"/>
            <a:ext cx="259309" cy="627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2" name="Shape 352"/>
          <p:cNvCxnSpPr/>
          <p:nvPr/>
        </p:nvCxnSpPr>
        <p:spPr>
          <a:xfrm rot="-5400000" flipH="1">
            <a:off x="2604799" y="1884809"/>
            <a:ext cx="293700" cy="599"/>
          </a:xfrm>
          <a:prstGeom prst="bentConnector3">
            <a:avLst>
              <a:gd name="adj1" fmla="val 5002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3" name="Shape 353"/>
          <p:cNvSpPr/>
          <p:nvPr/>
        </p:nvSpPr>
        <p:spPr>
          <a:xfrm flipH="1">
            <a:off x="2616098" y="1562738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1985419" y="1206210"/>
            <a:ext cx="1539925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ReadOnlyTaskMan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3990792" y="2755225"/>
            <a:ext cx="881018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filtered list</a:t>
            </a:r>
          </a:p>
        </p:txBody>
      </p:sp>
      <p:sp>
        <p:nvSpPr>
          <p:cNvPr id="356" name="Shape 356"/>
          <p:cNvSpPr/>
          <p:nvPr/>
        </p:nvSpPr>
        <p:spPr>
          <a:xfrm>
            <a:off x="2706345" y="3613306"/>
            <a:ext cx="1775949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UnmodifiableObservableList</a:t>
            </a:r>
          </a:p>
        </p:txBody>
      </p:sp>
      <p:cxnSp>
        <p:nvCxnSpPr>
          <p:cNvPr id="357" name="Shape 357"/>
          <p:cNvCxnSpPr>
            <a:stCxn id="320" idx="1"/>
            <a:endCxn id="356" idx="1"/>
          </p:cNvCxnSpPr>
          <p:nvPr/>
        </p:nvCxnSpPr>
        <p:spPr>
          <a:xfrm rot="16200000" flipH="1">
            <a:off x="1625801" y="2706141"/>
            <a:ext cx="281487" cy="1879602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209</Words>
  <Application>Microsoft Office PowerPoint</Application>
  <PresentationFormat>On-screen Show (4:3)</PresentationFormat>
  <Paragraphs>136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TaskMan (Originally AddressBook – Level 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TaskMan (Originally AddressBook – Level 4)</dc:title>
  <cp:lastModifiedBy>Yi Min Lee</cp:lastModifiedBy>
  <cp:revision>27</cp:revision>
  <dcterms:modified xsi:type="dcterms:W3CDTF">2016-11-07T09:00:53Z</dcterms:modified>
</cp:coreProperties>
</file>