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68" r:id="rId2"/>
    <p:sldId id="261" r:id="rId3"/>
    <p:sldId id="269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8"/>
    <p:restoredTop sz="94674"/>
  </p:normalViewPr>
  <p:slideViewPr>
    <p:cSldViewPr snapToGrid="0">
      <p:cViewPr>
        <p:scale>
          <a:sx n="115" d="100"/>
          <a:sy n="115" d="100"/>
        </p:scale>
        <p:origin x="944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28385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050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73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9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1135451" y="2116156"/>
            <a:ext cx="6288315" cy="2272167"/>
          </a:xfrm>
          <a:prstGeom prst="roundRect">
            <a:avLst>
              <a:gd name="adj" fmla="val 3484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34" name="Shape 234"/>
          <p:cNvSpPr/>
          <p:nvPr/>
        </p:nvSpPr>
        <p:spPr>
          <a:xfrm>
            <a:off x="2095948" y="2548840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235" name="Shape 235"/>
          <p:cNvSpPr/>
          <p:nvPr/>
        </p:nvSpPr>
        <p:spPr>
          <a:xfrm flipH="1">
            <a:off x="6180592" y="2648527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AddCommand</a:t>
            </a:r>
          </a:p>
        </p:txBody>
      </p:sp>
      <p:sp>
        <p:nvSpPr>
          <p:cNvPr id="236" name="Shape 236"/>
          <p:cNvSpPr/>
          <p:nvPr/>
        </p:nvSpPr>
        <p:spPr>
          <a:xfrm>
            <a:off x="2015217" y="3763619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LogicManager</a:t>
            </a:r>
          </a:p>
        </p:txBody>
      </p:sp>
      <p:cxnSp>
        <p:nvCxnSpPr>
          <p:cNvPr id="237" name="Shape 237"/>
          <p:cNvCxnSpPr>
            <a:endCxn id="234" idx="3"/>
          </p:cNvCxnSpPr>
          <p:nvPr/>
        </p:nvCxnSpPr>
        <p:spPr>
          <a:xfrm rot="10800000">
            <a:off x="3189583" y="2722220"/>
            <a:ext cx="2296800" cy="1187100"/>
          </a:xfrm>
          <a:prstGeom prst="bentConnector3">
            <a:avLst>
              <a:gd name="adj1" fmla="val -26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38" name="Shape 238"/>
          <p:cNvSpPr/>
          <p:nvPr/>
        </p:nvSpPr>
        <p:spPr>
          <a:xfrm rot="-5400000" flipH="1">
            <a:off x="5563388" y="3813211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Shape 239"/>
          <p:cNvCxnSpPr>
            <a:endCxn id="234" idx="1"/>
          </p:cNvCxnSpPr>
          <p:nvPr/>
        </p:nvCxnSpPr>
        <p:spPr>
          <a:xfrm>
            <a:off x="1676548" y="2719220"/>
            <a:ext cx="419400" cy="3000"/>
          </a:xfrm>
          <a:prstGeom prst="bentConnector3">
            <a:avLst>
              <a:gd name="adj1" fmla="val 4998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40" name="Shape 240"/>
          <p:cNvSpPr/>
          <p:nvPr/>
        </p:nvSpPr>
        <p:spPr>
          <a:xfrm>
            <a:off x="2433571" y="5004408"/>
            <a:ext cx="2790756" cy="328045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41" name="Shape 241"/>
          <p:cNvSpPr/>
          <p:nvPr/>
        </p:nvSpPr>
        <p:spPr>
          <a:xfrm flipH="1">
            <a:off x="6180592" y="3054927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ListCommand</a:t>
            </a:r>
          </a:p>
        </p:txBody>
      </p:sp>
      <p:sp>
        <p:nvSpPr>
          <p:cNvPr id="242" name="Shape 242"/>
          <p:cNvSpPr/>
          <p:nvPr/>
        </p:nvSpPr>
        <p:spPr>
          <a:xfrm flipH="1">
            <a:off x="6180590" y="3860800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243" name="Shape 243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44" name="Shape 244"/>
          <p:cNvCxnSpPr>
            <a:stCxn id="235" idx="3"/>
            <a:endCxn id="238" idx="3"/>
          </p:cNvCxnSpPr>
          <p:nvPr/>
        </p:nvCxnSpPr>
        <p:spPr>
          <a:xfrm flipH="1">
            <a:off x="5786392" y="2821907"/>
            <a:ext cx="394200" cy="10791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Shape 245"/>
          <p:cNvCxnSpPr>
            <a:stCxn id="238" idx="3"/>
            <a:endCxn id="242" idx="3"/>
          </p:cNvCxnSpPr>
          <p:nvPr/>
        </p:nvCxnSpPr>
        <p:spPr>
          <a:xfrm>
            <a:off x="5786401" y="3900973"/>
            <a:ext cx="394200" cy="1332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Shape 246"/>
          <p:cNvCxnSpPr>
            <a:stCxn id="238" idx="3"/>
            <a:endCxn id="241" idx="3"/>
          </p:cNvCxnSpPr>
          <p:nvPr/>
        </p:nvCxnSpPr>
        <p:spPr>
          <a:xfrm rot="10800000" flipH="1">
            <a:off x="5786401" y="3228373"/>
            <a:ext cx="394200" cy="6726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Shape 247"/>
          <p:cNvSpPr/>
          <p:nvPr/>
        </p:nvSpPr>
        <p:spPr>
          <a:xfrm>
            <a:off x="3341287" y="3766158"/>
            <a:ext cx="766785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CommandParser</a:t>
            </a:r>
          </a:p>
        </p:txBody>
      </p:sp>
      <p:cxnSp>
        <p:nvCxnSpPr>
          <p:cNvPr id="248" name="Shape 248"/>
          <p:cNvCxnSpPr>
            <a:stCxn id="236" idx="3"/>
            <a:endCxn id="247" idx="1"/>
          </p:cNvCxnSpPr>
          <p:nvPr/>
        </p:nvCxnSpPr>
        <p:spPr>
          <a:xfrm>
            <a:off x="3108851" y="3936999"/>
            <a:ext cx="232436" cy="253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9" name="Shape 249"/>
          <p:cNvCxnSpPr/>
          <p:nvPr/>
        </p:nvCxnSpPr>
        <p:spPr>
          <a:xfrm>
            <a:off x="5133672" y="4159264"/>
            <a:ext cx="5649" cy="798361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50" name="Shape 250"/>
          <p:cNvSpPr/>
          <p:nvPr/>
        </p:nvSpPr>
        <p:spPr>
          <a:xfrm rot="-5400000">
            <a:off x="956201" y="2861202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51" name="Shape 251"/>
          <p:cNvSpPr/>
          <p:nvPr/>
        </p:nvSpPr>
        <p:spPr>
          <a:xfrm>
            <a:off x="1359038" y="358140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538CD5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Shape 252"/>
          <p:cNvCxnSpPr>
            <a:stCxn id="236" idx="1"/>
            <a:endCxn id="251" idx="3"/>
          </p:cNvCxnSpPr>
          <p:nvPr/>
        </p:nvCxnSpPr>
        <p:spPr>
          <a:xfrm rot="10800000">
            <a:off x="1494417" y="3756999"/>
            <a:ext cx="520800" cy="1800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3" name="Shape 253"/>
          <p:cNvCxnSpPr>
            <a:stCxn id="247" idx="3"/>
            <a:endCxn id="243" idx="1"/>
          </p:cNvCxnSpPr>
          <p:nvPr/>
        </p:nvCxnSpPr>
        <p:spPr>
          <a:xfrm flipV="1">
            <a:off x="4108072" y="3939101"/>
            <a:ext cx="707613" cy="43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54" name="Shape 254"/>
          <p:cNvCxnSpPr/>
          <p:nvPr/>
        </p:nvCxnSpPr>
        <p:spPr>
          <a:xfrm>
            <a:off x="2562034" y="4110379"/>
            <a:ext cx="0" cy="847246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5" name="Shape 255"/>
          <p:cNvCxnSpPr/>
          <p:nvPr/>
        </p:nvCxnSpPr>
        <p:spPr>
          <a:xfrm>
            <a:off x="893311" y="2984905"/>
            <a:ext cx="419399" cy="300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56" name="Shape 256"/>
          <p:cNvCxnSpPr>
            <a:stCxn id="236" idx="0"/>
            <a:endCxn id="243" idx="0"/>
          </p:cNvCxnSpPr>
          <p:nvPr/>
        </p:nvCxnSpPr>
        <p:spPr>
          <a:xfrm rot="-5400000" flipH="1">
            <a:off x="3880835" y="2444819"/>
            <a:ext cx="2100" cy="2639700"/>
          </a:xfrm>
          <a:prstGeom prst="bentConnector3">
            <a:avLst>
              <a:gd name="adj1" fmla="val -10885714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grpSp>
        <p:nvGrpSpPr>
          <p:cNvPr id="257" name="Shape 257"/>
          <p:cNvGrpSpPr/>
          <p:nvPr/>
        </p:nvGrpSpPr>
        <p:grpSpPr>
          <a:xfrm>
            <a:off x="4064583" y="3334634"/>
            <a:ext cx="889000" cy="230832"/>
            <a:chOff x="2895600" y="807931"/>
            <a:chExt cx="889000" cy="230832"/>
          </a:xfrm>
        </p:grpSpPr>
        <p:sp>
          <p:nvSpPr>
            <p:cNvPr id="258" name="Shape 258"/>
            <p:cNvSpPr txBox="1"/>
            <p:nvPr/>
          </p:nvSpPr>
          <p:spPr>
            <a:xfrm>
              <a:off x="2895600" y="807931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1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executes</a:t>
              </a:r>
            </a:p>
          </p:txBody>
        </p:sp>
        <p:sp>
          <p:nvSpPr>
            <p:cNvPr id="259" name="Shape 259"/>
            <p:cNvSpPr/>
            <p:nvPr/>
          </p:nvSpPr>
          <p:spPr>
            <a:xfrm rot="5400000">
              <a:off x="3683523" y="866775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3973516" y="2512368"/>
            <a:ext cx="868567" cy="230832"/>
            <a:chOff x="2755838" y="789460"/>
            <a:chExt cx="868567" cy="230832"/>
          </a:xfrm>
        </p:grpSpPr>
        <p:sp>
          <p:nvSpPr>
            <p:cNvPr id="261" name="Shape 261"/>
            <p:cNvSpPr txBox="1"/>
            <p:nvPr/>
          </p:nvSpPr>
          <p:spPr>
            <a:xfrm>
              <a:off x="2895600" y="789460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produces</a:t>
              </a:r>
            </a:p>
          </p:txBody>
        </p:sp>
        <p:sp>
          <p:nvSpPr>
            <p:cNvPr id="262" name="Shape 262"/>
            <p:cNvSpPr/>
            <p:nvPr/>
          </p:nvSpPr>
          <p:spPr>
            <a:xfrm rot="-5400000" flipH="1">
              <a:off x="2730963" y="857180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Shape 263"/>
          <p:cNvSpPr txBox="1"/>
          <p:nvPr/>
        </p:nvSpPr>
        <p:spPr>
          <a:xfrm>
            <a:off x="3210180" y="2423264"/>
            <a:ext cx="131115" cy="230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186551" y="3742318"/>
            <a:ext cx="131115" cy="230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grpSp>
        <p:nvGrpSpPr>
          <p:cNvPr id="265" name="Shape 265"/>
          <p:cNvGrpSpPr/>
          <p:nvPr/>
        </p:nvGrpSpPr>
        <p:grpSpPr>
          <a:xfrm>
            <a:off x="4038600" y="3962399"/>
            <a:ext cx="685800" cy="230832"/>
            <a:chOff x="2797314" y="807931"/>
            <a:chExt cx="685800" cy="230832"/>
          </a:xfrm>
        </p:grpSpPr>
        <p:sp>
          <p:nvSpPr>
            <p:cNvPr id="266" name="Shape 266"/>
            <p:cNvSpPr txBox="1"/>
            <p:nvPr/>
          </p:nvSpPr>
          <p:spPr>
            <a:xfrm>
              <a:off x="2797314" y="807931"/>
              <a:ext cx="5554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1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creates</a:t>
              </a:r>
            </a:p>
          </p:txBody>
        </p:sp>
        <p:sp>
          <p:nvSpPr>
            <p:cNvPr id="267" name="Shape 267"/>
            <p:cNvSpPr/>
            <p:nvPr/>
          </p:nvSpPr>
          <p:spPr>
            <a:xfrm rot="5400000">
              <a:off x="3382038" y="866775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Shape 268"/>
          <p:cNvSpPr/>
          <p:nvPr/>
        </p:nvSpPr>
        <p:spPr>
          <a:xfrm flipH="1">
            <a:off x="6185390" y="3458098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Incorrect</a:t>
            </a:r>
            <a:b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69" name="Shape 269"/>
          <p:cNvCxnSpPr>
            <a:stCxn id="238" idx="3"/>
            <a:endCxn id="268" idx="3"/>
          </p:cNvCxnSpPr>
          <p:nvPr/>
        </p:nvCxnSpPr>
        <p:spPr>
          <a:xfrm rot="10800000" flipH="1">
            <a:off x="5786401" y="3631573"/>
            <a:ext cx="399000" cy="2694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rot="5400000" flipH="1">
            <a:off x="1815848" y="3337123"/>
            <a:ext cx="848700" cy="3600"/>
          </a:xfrm>
          <a:prstGeom prst="bentConnector3">
            <a:avLst>
              <a:gd name="adj1" fmla="val 4499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40" name="Shape 240"/>
          <p:cNvSpPr/>
          <p:nvPr/>
        </p:nvSpPr>
        <p:spPr>
          <a:xfrm>
            <a:off x="2031119" y="5472292"/>
            <a:ext cx="3595661" cy="328045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cxnSp>
        <p:nvCxnSpPr>
          <p:cNvPr id="41" name="Shape 249"/>
          <p:cNvCxnSpPr/>
          <p:nvPr/>
        </p:nvCxnSpPr>
        <p:spPr>
          <a:xfrm>
            <a:off x="5439175" y="4112481"/>
            <a:ext cx="4555" cy="124733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44" name="Shape 254"/>
          <p:cNvCxnSpPr/>
          <p:nvPr/>
        </p:nvCxnSpPr>
        <p:spPr>
          <a:xfrm>
            <a:off x="2238398" y="4122319"/>
            <a:ext cx="0" cy="1237492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3" name="Shape 240"/>
          <p:cNvSpPr/>
          <p:nvPr/>
        </p:nvSpPr>
        <p:spPr>
          <a:xfrm>
            <a:off x="2709068" y="4561615"/>
            <a:ext cx="2345634" cy="32804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CommandHistory</a:t>
            </a:r>
            <a:endParaRPr lang="en-US" sz="11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" name="Shape 249"/>
          <p:cNvCxnSpPr/>
          <p:nvPr/>
        </p:nvCxnSpPr>
        <p:spPr>
          <a:xfrm>
            <a:off x="4827270" y="4133048"/>
            <a:ext cx="2872" cy="303249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50" name="Shape 254"/>
          <p:cNvCxnSpPr/>
          <p:nvPr/>
        </p:nvCxnSpPr>
        <p:spPr>
          <a:xfrm>
            <a:off x="2856509" y="4122447"/>
            <a:ext cx="5380" cy="331326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648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466818" y="301739"/>
            <a:ext cx="9388382" cy="6485707"/>
          </a:xfrm>
          <a:prstGeom prst="roundRect">
            <a:avLst>
              <a:gd name="adj" fmla="val 3484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76" name="Shape 276"/>
          <p:cNvSpPr/>
          <p:nvPr/>
        </p:nvSpPr>
        <p:spPr>
          <a:xfrm>
            <a:off x="1007062" y="442346"/>
            <a:ext cx="1455629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:LogicManager</a:t>
            </a:r>
          </a:p>
        </p:txBody>
      </p:sp>
      <p:cxnSp>
        <p:nvCxnSpPr>
          <p:cNvPr id="277" name="Shape 277"/>
          <p:cNvCxnSpPr/>
          <p:nvPr/>
        </p:nvCxnSpPr>
        <p:spPr>
          <a:xfrm>
            <a:off x="1734876" y="806016"/>
            <a:ext cx="0" cy="2597582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8" name="Shape 278"/>
          <p:cNvSpPr/>
          <p:nvPr/>
        </p:nvSpPr>
        <p:spPr>
          <a:xfrm>
            <a:off x="1662868" y="1156710"/>
            <a:ext cx="137981" cy="539649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3018082" y="446033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:Parser</a:t>
            </a:r>
          </a:p>
        </p:txBody>
      </p:sp>
      <p:cxnSp>
        <p:nvCxnSpPr>
          <p:cNvPr id="280" name="Shape 280"/>
          <p:cNvCxnSpPr/>
          <p:nvPr/>
        </p:nvCxnSpPr>
        <p:spPr>
          <a:xfrm>
            <a:off x="3564900" y="809703"/>
            <a:ext cx="0" cy="1587652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1" name="Shape 281"/>
          <p:cNvSpPr/>
          <p:nvPr/>
        </p:nvSpPr>
        <p:spPr>
          <a:xfrm>
            <a:off x="3492892" y="1267897"/>
            <a:ext cx="144016" cy="83252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4584700" y="1142058"/>
            <a:ext cx="1093634" cy="461537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d:Delete</a:t>
            </a:r>
            <a:b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83" name="Shape 283"/>
          <p:cNvCxnSpPr>
            <a:endCxn id="295" idx="2"/>
          </p:cNvCxnSpPr>
          <p:nvPr/>
        </p:nvCxnSpPr>
        <p:spPr>
          <a:xfrm>
            <a:off x="5131517" y="1858395"/>
            <a:ext cx="16891" cy="197397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4" name="Shape 284"/>
          <p:cNvSpPr/>
          <p:nvPr/>
        </p:nvSpPr>
        <p:spPr>
          <a:xfrm>
            <a:off x="5059508" y="1603596"/>
            <a:ext cx="152399" cy="276002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Shape 285"/>
          <p:cNvCxnSpPr/>
          <p:nvPr/>
        </p:nvCxnSpPr>
        <p:spPr>
          <a:xfrm>
            <a:off x="543018" y="1160399"/>
            <a:ext cx="111985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86" name="Shape 286"/>
          <p:cNvCxnSpPr/>
          <p:nvPr/>
        </p:nvCxnSpPr>
        <p:spPr>
          <a:xfrm>
            <a:off x="1815268" y="1267898"/>
            <a:ext cx="159651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7" name="Shape 287"/>
          <p:cNvSpPr txBox="1"/>
          <p:nvPr/>
        </p:nvSpPr>
        <p:spPr>
          <a:xfrm>
            <a:off x="152400" y="889000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execute(“delete 1”)</a:t>
            </a:r>
          </a:p>
        </p:txBody>
      </p:sp>
      <p:cxnSp>
        <p:nvCxnSpPr>
          <p:cNvPr id="288" name="Shape 288"/>
          <p:cNvCxnSpPr>
            <a:endCxn id="282" idx="1"/>
          </p:cNvCxnSpPr>
          <p:nvPr/>
        </p:nvCxnSpPr>
        <p:spPr>
          <a:xfrm>
            <a:off x="3662200" y="1372827"/>
            <a:ext cx="9225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9" name="Shape 289"/>
          <p:cNvSpPr txBox="1"/>
          <p:nvPr/>
        </p:nvSpPr>
        <p:spPr>
          <a:xfrm>
            <a:off x="3606800" y="2384655"/>
            <a:ext cx="85580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execute()</a:t>
            </a:r>
          </a:p>
        </p:txBody>
      </p:sp>
      <p:cxnSp>
        <p:nvCxnSpPr>
          <p:cNvPr id="290" name="Shape 290"/>
          <p:cNvCxnSpPr/>
          <p:nvPr/>
        </p:nvCxnSpPr>
        <p:spPr>
          <a:xfrm>
            <a:off x="3662307" y="1879600"/>
            <a:ext cx="1406215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91" name="Shape 291"/>
          <p:cNvCxnSpPr/>
          <p:nvPr/>
        </p:nvCxnSpPr>
        <p:spPr>
          <a:xfrm>
            <a:off x="1815268" y="2100421"/>
            <a:ext cx="159651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92" name="Shape 292"/>
          <p:cNvCxnSpPr/>
          <p:nvPr/>
        </p:nvCxnSpPr>
        <p:spPr>
          <a:xfrm>
            <a:off x="466818" y="6553200"/>
            <a:ext cx="119605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293" name="Shape 293"/>
          <p:cNvSpPr/>
          <p:nvPr/>
        </p:nvSpPr>
        <p:spPr>
          <a:xfrm>
            <a:off x="9873493" y="418338"/>
            <a:ext cx="876284" cy="346760"/>
          </a:xfrm>
          <a:prstGeom prst="rect">
            <a:avLst/>
          </a:prstGeom>
          <a:solidFill>
            <a:srgbClr val="B2A0C7"/>
          </a:solidFill>
          <a:ln w="19050" cap="flat" cmpd="sng">
            <a:solidFill>
              <a:srgbClr val="B2A0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:Model</a:t>
            </a:r>
          </a:p>
        </p:txBody>
      </p:sp>
      <p:cxnSp>
        <p:nvCxnSpPr>
          <p:cNvPr id="294" name="Shape 294"/>
          <p:cNvCxnSpPr/>
          <p:nvPr/>
        </p:nvCxnSpPr>
        <p:spPr>
          <a:xfrm>
            <a:off x="1815268" y="2641117"/>
            <a:ext cx="324424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95" name="Shape 295"/>
          <p:cNvSpPr/>
          <p:nvPr/>
        </p:nvSpPr>
        <p:spPr>
          <a:xfrm>
            <a:off x="5072208" y="2641117"/>
            <a:ext cx="152399" cy="119125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Shape 296"/>
          <p:cNvCxnSpPr/>
          <p:nvPr/>
        </p:nvCxnSpPr>
        <p:spPr>
          <a:xfrm>
            <a:off x="10266079" y="801601"/>
            <a:ext cx="11152" cy="6056399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B2A0C7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97" name="Shape 297"/>
          <p:cNvSpPr/>
          <p:nvPr/>
        </p:nvSpPr>
        <p:spPr>
          <a:xfrm>
            <a:off x="10194072" y="2670396"/>
            <a:ext cx="152399" cy="276002"/>
          </a:xfrm>
          <a:prstGeom prst="rect">
            <a:avLst/>
          </a:prstGeom>
          <a:solidFill>
            <a:srgbClr val="B2A0C7"/>
          </a:solidFill>
          <a:ln w="9525" cap="flat" cmpd="sng">
            <a:solidFill>
              <a:srgbClr val="B2A0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Shape 298"/>
          <p:cNvCxnSpPr/>
          <p:nvPr/>
        </p:nvCxnSpPr>
        <p:spPr>
          <a:xfrm>
            <a:off x="5224607" y="2688558"/>
            <a:ext cx="4889549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9" name="Shape 299"/>
          <p:cNvCxnSpPr/>
          <p:nvPr/>
        </p:nvCxnSpPr>
        <p:spPr>
          <a:xfrm>
            <a:off x="5224607" y="2946400"/>
            <a:ext cx="4889549" cy="0"/>
          </a:xfrm>
          <a:prstGeom prst="straightConnector1">
            <a:avLst/>
          </a:prstGeom>
          <a:noFill/>
          <a:ln w="19050" cap="flat" cmpd="sng">
            <a:solidFill>
              <a:srgbClr val="B2A0C7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300" name="Shape 300"/>
          <p:cNvCxnSpPr/>
          <p:nvPr/>
        </p:nvCxnSpPr>
        <p:spPr>
          <a:xfrm>
            <a:off x="1815268" y="3806973"/>
            <a:ext cx="324424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301" name="Shape 301"/>
          <p:cNvSpPr txBox="1"/>
          <p:nvPr/>
        </p:nvSpPr>
        <p:spPr>
          <a:xfrm>
            <a:off x="6548894" y="2424648"/>
            <a:ext cx="1733952" cy="2639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deleteActivity(activity)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3621979" y="1086303"/>
            <a:ext cx="850900" cy="2770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en-US" sz="14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s-IS" sz="14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lang="en-US" sz="14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1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1839805" y="996722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parse(“delete 1”)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3101175" y="3575896"/>
            <a:ext cx="62121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762000" y="6300487"/>
            <a:ext cx="762000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sp>
        <p:nvSpPr>
          <p:cNvPr id="306" name="Shape 306"/>
          <p:cNvSpPr/>
          <p:nvPr/>
        </p:nvSpPr>
        <p:spPr>
          <a:xfrm>
            <a:off x="5737546" y="3098800"/>
            <a:ext cx="1666553" cy="461537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b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307" name="Shape 307"/>
          <p:cNvSpPr/>
          <p:nvPr/>
        </p:nvSpPr>
        <p:spPr>
          <a:xfrm>
            <a:off x="6494622" y="3560337"/>
            <a:ext cx="152399" cy="17137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Shape 308"/>
          <p:cNvCxnSpPr/>
          <p:nvPr/>
        </p:nvCxnSpPr>
        <p:spPr>
          <a:xfrm>
            <a:off x="5288108" y="3374975"/>
            <a:ext cx="44797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09" name="Shape 309"/>
          <p:cNvCxnSpPr/>
          <p:nvPr/>
        </p:nvCxnSpPr>
        <p:spPr>
          <a:xfrm>
            <a:off x="5288108" y="3731714"/>
            <a:ext cx="125381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310" name="Shape 310"/>
          <p:cNvSpPr txBox="1"/>
          <p:nvPr/>
        </p:nvSpPr>
        <p:spPr>
          <a:xfrm>
            <a:off x="2818927" y="1879600"/>
            <a:ext cx="220343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42999" y="4229100"/>
            <a:ext cx="8543925" cy="195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68400" y="4229099"/>
            <a:ext cx="1320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03400" y="4229099"/>
            <a:ext cx="287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[result.success &amp;&amp; d.storeHistory</a:t>
            </a:r>
            <a:r>
              <a:rPr lang="en-US" dirty="0"/>
              <a:t>]</a:t>
            </a:r>
          </a:p>
        </p:txBody>
      </p:sp>
      <p:sp>
        <p:nvSpPr>
          <p:cNvPr id="56" name="Shape 279"/>
          <p:cNvSpPr/>
          <p:nvPr/>
        </p:nvSpPr>
        <p:spPr>
          <a:xfrm>
            <a:off x="8099810" y="5340420"/>
            <a:ext cx="2431571" cy="362497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Deque&lt;</a:t>
            </a:r>
            <a:r>
              <a:rPr lang="en-US" sz="16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CommandHIstory</a:t>
            </a:r>
            <a:r>
              <a:rPr lang="en-US" sz="16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lang="en-U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284"/>
          <p:cNvSpPr/>
          <p:nvPr/>
        </p:nvSpPr>
        <p:spPr>
          <a:xfrm>
            <a:off x="9031819" y="5689278"/>
            <a:ext cx="152399" cy="276002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Shape 308"/>
          <p:cNvCxnSpPr/>
          <p:nvPr/>
        </p:nvCxnSpPr>
        <p:spPr>
          <a:xfrm flipV="1">
            <a:off x="1859461" y="4644975"/>
            <a:ext cx="4863764" cy="1652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9" name="Shape 309"/>
          <p:cNvCxnSpPr/>
          <p:nvPr/>
        </p:nvCxnSpPr>
        <p:spPr>
          <a:xfrm flipV="1">
            <a:off x="1908870" y="4994354"/>
            <a:ext cx="5523805" cy="19194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71" name="Shape 289"/>
          <p:cNvSpPr txBox="1"/>
          <p:nvPr/>
        </p:nvSpPr>
        <p:spPr>
          <a:xfrm>
            <a:off x="5148408" y="4380259"/>
            <a:ext cx="1362944" cy="2812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create(</a:t>
            </a:r>
            <a:r>
              <a:rPr lang="is-IS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r>
              <a:rPr lang="en-US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1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279"/>
          <p:cNvSpPr/>
          <p:nvPr/>
        </p:nvSpPr>
        <p:spPr>
          <a:xfrm>
            <a:off x="6785590" y="4360307"/>
            <a:ext cx="1696871" cy="482729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</a:t>
            </a:r>
            <a:r>
              <a:rPr lang="en-US" sz="16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6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CommandHIstory</a:t>
            </a:r>
            <a:endParaRPr lang="en-U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284"/>
          <p:cNvSpPr/>
          <p:nvPr/>
        </p:nvSpPr>
        <p:spPr>
          <a:xfrm>
            <a:off x="7572518" y="4854790"/>
            <a:ext cx="152399" cy="276002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289"/>
          <p:cNvSpPr txBox="1"/>
          <p:nvPr/>
        </p:nvSpPr>
        <p:spPr>
          <a:xfrm>
            <a:off x="3766572" y="5212885"/>
            <a:ext cx="2715338" cy="2812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push(</a:t>
            </a:r>
            <a:r>
              <a:rPr lang="en-US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</a:t>
            </a:r>
            <a:r>
              <a:rPr lang="en-US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1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Shape 308"/>
          <p:cNvCxnSpPr/>
          <p:nvPr/>
        </p:nvCxnSpPr>
        <p:spPr>
          <a:xfrm>
            <a:off x="1939717" y="5469335"/>
            <a:ext cx="6109293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4" name="Shape 309"/>
          <p:cNvCxnSpPr/>
          <p:nvPr/>
        </p:nvCxnSpPr>
        <p:spPr>
          <a:xfrm>
            <a:off x="1877049" y="5891713"/>
            <a:ext cx="7031963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322"/>
          <p:cNvCxnSpPr/>
          <p:nvPr/>
        </p:nvCxnSpPr>
        <p:spPr>
          <a:xfrm rot="5400000">
            <a:off x="5573744" y="4317700"/>
            <a:ext cx="342150" cy="261865"/>
          </a:xfrm>
          <a:prstGeom prst="bentConnector3">
            <a:avLst>
              <a:gd name="adj1" fmla="val 63037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1" name="Shape 318"/>
          <p:cNvCxnSpPr/>
          <p:nvPr/>
        </p:nvCxnSpPr>
        <p:spPr>
          <a:xfrm rot="10800000" flipV="1">
            <a:off x="4671915" y="6144662"/>
            <a:ext cx="1626705" cy="344926"/>
          </a:xfrm>
          <a:prstGeom prst="bentConnector3">
            <a:avLst>
              <a:gd name="adj1" fmla="val -835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Shape 241"/>
          <p:cNvSpPr/>
          <p:nvPr/>
        </p:nvSpPr>
        <p:spPr>
          <a:xfrm flipH="1">
            <a:off x="4876577" y="4732653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ListCommand</a:t>
            </a:r>
          </a:p>
        </p:txBody>
      </p:sp>
      <p:sp>
        <p:nvSpPr>
          <p:cNvPr id="76" name="Shape 242"/>
          <p:cNvSpPr/>
          <p:nvPr/>
        </p:nvSpPr>
        <p:spPr>
          <a:xfrm flipH="1">
            <a:off x="6534429" y="5528318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Edit</a:t>
            </a:r>
            <a:r>
              <a:rPr lang="en-US" sz="1050" b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1050" b="1" dirty="0" smtClean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sp>
        <p:nvSpPr>
          <p:cNvPr id="77" name="Shape 268"/>
          <p:cNvSpPr/>
          <p:nvPr/>
        </p:nvSpPr>
        <p:spPr>
          <a:xfrm flipH="1">
            <a:off x="4881375" y="5127873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Incorrect</a:t>
            </a:r>
            <a:b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43461" y="5254928"/>
            <a:ext cx="910675" cy="976590"/>
            <a:chOff x="1860605" y="4762831"/>
            <a:chExt cx="910675" cy="976590"/>
          </a:xfrm>
        </p:grpSpPr>
        <p:sp>
          <p:nvSpPr>
            <p:cNvPr id="78" name="Shape 243"/>
            <p:cNvSpPr/>
            <p:nvPr/>
          </p:nvSpPr>
          <p:spPr>
            <a:xfrm>
              <a:off x="1860605" y="4762831"/>
              <a:ext cx="908027" cy="495725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050" b="1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{abstract}</a:t>
              </a:r>
              <a:br>
                <a:rPr lang="en-US" sz="1050" b="1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050" b="1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Command</a:t>
              </a:r>
            </a:p>
          </p:txBody>
        </p:sp>
        <p:sp>
          <p:nvSpPr>
            <p:cNvPr id="79" name="Shape 243"/>
            <p:cNvSpPr/>
            <p:nvPr/>
          </p:nvSpPr>
          <p:spPr>
            <a:xfrm>
              <a:off x="1861928" y="5257137"/>
              <a:ext cx="908027" cy="234469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050" b="1" smtClean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storeHistory</a:t>
              </a:r>
              <a:endPara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243"/>
            <p:cNvSpPr/>
            <p:nvPr/>
          </p:nvSpPr>
          <p:spPr>
            <a:xfrm>
              <a:off x="1863253" y="5504952"/>
              <a:ext cx="908027" cy="234469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s-IS" sz="1050" b="1" dirty="0" smtClean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….</a:t>
              </a:r>
              <a:endPara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Shape 242"/>
          <p:cNvSpPr/>
          <p:nvPr/>
        </p:nvSpPr>
        <p:spPr>
          <a:xfrm flipH="1">
            <a:off x="6541055" y="4706291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sp>
        <p:nvSpPr>
          <p:cNvPr id="84" name="Shape 242"/>
          <p:cNvSpPr/>
          <p:nvPr/>
        </p:nvSpPr>
        <p:spPr>
          <a:xfrm flipH="1">
            <a:off x="6542380" y="5105182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Clear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sp>
        <p:nvSpPr>
          <p:cNvPr id="85" name="Shape 242"/>
          <p:cNvSpPr/>
          <p:nvPr/>
        </p:nvSpPr>
        <p:spPr>
          <a:xfrm flipH="1">
            <a:off x="6534428" y="5934416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s-I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…..</a:t>
            </a:r>
          </a:p>
        </p:txBody>
      </p:sp>
      <p:sp>
        <p:nvSpPr>
          <p:cNvPr id="86" name="Shape 242"/>
          <p:cNvSpPr/>
          <p:nvPr/>
        </p:nvSpPr>
        <p:spPr>
          <a:xfrm flipH="1">
            <a:off x="4879226" y="5541177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s-I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050" b="1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s-I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story</a:t>
            </a:r>
            <a:br>
              <a:rPr lang="is-I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s-I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  <a:endParaRPr lang="en-US" sz="1050" b="1" dirty="0" smtClean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242"/>
          <p:cNvSpPr/>
          <p:nvPr/>
        </p:nvSpPr>
        <p:spPr>
          <a:xfrm flipH="1">
            <a:off x="4881877" y="5943692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s-IS" sz="1050" b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…..</a:t>
            </a:r>
          </a:p>
        </p:txBody>
      </p:sp>
      <p:sp>
        <p:nvSpPr>
          <p:cNvPr id="91" name="Shape 240"/>
          <p:cNvSpPr/>
          <p:nvPr/>
        </p:nvSpPr>
        <p:spPr>
          <a:xfrm>
            <a:off x="5040072" y="3612704"/>
            <a:ext cx="2183981" cy="627453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Store state of model before command </a:t>
            </a:r>
            <a:r>
              <a:rPr lang="en-US" sz="11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execution 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Shape 322"/>
          <p:cNvCxnSpPr/>
          <p:nvPr/>
        </p:nvCxnSpPr>
        <p:spPr>
          <a:xfrm rot="16200000" flipH="1">
            <a:off x="6474294" y="4303231"/>
            <a:ext cx="327109" cy="305846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9" name="Shape 261"/>
          <p:cNvSpPr txBox="1"/>
          <p:nvPr/>
        </p:nvSpPr>
        <p:spPr>
          <a:xfrm>
            <a:off x="4671914" y="4277557"/>
            <a:ext cx="1203837" cy="2631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storeHistory</a:t>
            </a:r>
            <a:r>
              <a:rPr 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: false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261"/>
          <p:cNvSpPr txBox="1"/>
          <p:nvPr/>
        </p:nvSpPr>
        <p:spPr>
          <a:xfrm>
            <a:off x="7072487" y="4286836"/>
            <a:ext cx="1034450" cy="253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storeHistory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true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238"/>
          <p:cNvSpPr/>
          <p:nvPr/>
        </p:nvSpPr>
        <p:spPr>
          <a:xfrm rot="-5400000" flipH="1">
            <a:off x="4260696" y="5897779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Shape 244"/>
          <p:cNvCxnSpPr/>
          <p:nvPr/>
        </p:nvCxnSpPr>
        <p:spPr>
          <a:xfrm flipH="1">
            <a:off x="4483700" y="4906475"/>
            <a:ext cx="394200" cy="10791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Shape 245"/>
          <p:cNvCxnSpPr/>
          <p:nvPr/>
        </p:nvCxnSpPr>
        <p:spPr>
          <a:xfrm>
            <a:off x="4483709" y="5985541"/>
            <a:ext cx="394200" cy="1332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Shape 246"/>
          <p:cNvCxnSpPr/>
          <p:nvPr/>
        </p:nvCxnSpPr>
        <p:spPr>
          <a:xfrm rot="10800000" flipH="1">
            <a:off x="4483709" y="5312941"/>
            <a:ext cx="394200" cy="6726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Shape 269"/>
          <p:cNvCxnSpPr/>
          <p:nvPr/>
        </p:nvCxnSpPr>
        <p:spPr>
          <a:xfrm rot="10800000" flipH="1">
            <a:off x="4483709" y="5716141"/>
            <a:ext cx="399000" cy="2694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Shape 318"/>
          <p:cNvCxnSpPr/>
          <p:nvPr/>
        </p:nvCxnSpPr>
        <p:spPr>
          <a:xfrm>
            <a:off x="4671914" y="6118741"/>
            <a:ext cx="860" cy="37084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Shape 318"/>
          <p:cNvCxnSpPr/>
          <p:nvPr/>
        </p:nvCxnSpPr>
        <p:spPr>
          <a:xfrm rot="5400000">
            <a:off x="6272564" y="6049539"/>
            <a:ext cx="301083" cy="223024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Shape 318"/>
          <p:cNvCxnSpPr>
            <a:stCxn id="76" idx="3"/>
          </p:cNvCxnSpPr>
          <p:nvPr/>
        </p:nvCxnSpPr>
        <p:spPr>
          <a:xfrm rot="10800000" flipV="1">
            <a:off x="6311593" y="5701698"/>
            <a:ext cx="222836" cy="442966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318"/>
          <p:cNvCxnSpPr/>
          <p:nvPr/>
        </p:nvCxnSpPr>
        <p:spPr>
          <a:xfrm rot="5400000">
            <a:off x="6082279" y="5383080"/>
            <a:ext cx="694701" cy="239715"/>
          </a:xfrm>
          <a:prstGeom prst="bentConnector3">
            <a:avLst>
              <a:gd name="adj1" fmla="val 3073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Shape 318"/>
          <p:cNvCxnSpPr/>
          <p:nvPr/>
        </p:nvCxnSpPr>
        <p:spPr>
          <a:xfrm rot="5400000">
            <a:off x="6078562" y="5011372"/>
            <a:ext cx="694701" cy="239715"/>
          </a:xfrm>
          <a:prstGeom prst="bentConnector3">
            <a:avLst>
              <a:gd name="adj1" fmla="val 3073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1099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102</Words>
  <Application>Microsoft Macintosh PowerPoint</Application>
  <PresentationFormat>On-screen Show (4:3)</PresentationFormat>
  <Paragraphs>56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TaskMan (Originally AddressBook – Level 4)</dc:title>
  <cp:lastModifiedBy>Microsoft Office User</cp:lastModifiedBy>
  <cp:revision>34</cp:revision>
  <dcterms:modified xsi:type="dcterms:W3CDTF">2016-11-07T14:31:31Z</dcterms:modified>
</cp:coreProperties>
</file>