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36" y="6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(Originally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1202269" y="27432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1636187" y="2939996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650068" y="1447800"/>
            <a:ext cx="914400" cy="53339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10" name="Shape 110"/>
          <p:cNvCxnSpPr>
            <a:stCxn id="95" idx="0"/>
            <a:endCxn id="109" idx="2"/>
          </p:cNvCxnSpPr>
          <p:nvPr/>
        </p:nvCxnSpPr>
        <p:spPr>
          <a:xfrm rot="-5400000">
            <a:off x="2222570" y="1760977"/>
            <a:ext cx="4767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deleteActvity</a:t>
            </a: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err="1" smtClean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r>
              <a:rPr lang="en-US" sz="1050" b="1" dirty="0" err="1" smtClean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endParaRPr lang="en-US" sz="1050" b="1" dirty="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592526" y="46780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err="1" smtClean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DeadlinePanel</a:t>
            </a:r>
            <a:endParaRPr lang="en-US" sz="1050" b="1" dirty="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92527" y="503458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540098" y="3744051"/>
            <a:ext cx="1928456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74465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45" idx="3"/>
          </p:cNvCxnSpPr>
          <p:nvPr/>
        </p:nvCxnSpPr>
        <p:spPr>
          <a:xfrm rot="5400000">
            <a:off x="3524423" y="2455355"/>
            <a:ext cx="2174903" cy="1836189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352824" y="2619334"/>
            <a:ext cx="2510481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174564" y="2797596"/>
            <a:ext cx="2867003" cy="1843807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3695700" y="4114800"/>
            <a:ext cx="3061292" cy="4595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196"/>
          <p:cNvSpPr/>
          <p:nvPr/>
        </p:nvSpPr>
        <p:spPr>
          <a:xfrm>
            <a:off x="2600145" y="434248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err="1" smtClean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FloatingPanel</a:t>
            </a:r>
            <a:endParaRPr lang="en-US" sz="1050" b="1" dirty="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04"/>
          <p:cNvCxnSpPr>
            <a:stCxn id="199" idx="2"/>
            <a:endCxn id="45" idx="1"/>
          </p:cNvCxnSpPr>
          <p:nvPr/>
        </p:nvCxnSpPr>
        <p:spPr>
          <a:xfrm rot="16200000" flipH="1">
            <a:off x="1711696" y="3572452"/>
            <a:ext cx="1592878" cy="184019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" name="Shape 228"/>
          <p:cNvSpPr/>
          <p:nvPr/>
        </p:nvSpPr>
        <p:spPr>
          <a:xfrm rot="10800000" flipH="1">
            <a:off x="3703320" y="4465320"/>
            <a:ext cx="3053672" cy="4518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228"/>
          <p:cNvSpPr/>
          <p:nvPr/>
        </p:nvSpPr>
        <p:spPr>
          <a:xfrm rot="10800000" flipH="1">
            <a:off x="3695700" y="3764280"/>
            <a:ext cx="3068912" cy="4518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1103084" y="4548755"/>
            <a:ext cx="6288315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lang="en-US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>
            <a:stCxn id="243" idx="2"/>
          </p:cNvCxnSpPr>
          <p:nvPr/>
        </p:nvCxnSpPr>
        <p:spPr>
          <a:xfrm>
            <a:off x="5201706" y="4112481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</a:t>
            </a: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43515" y="712655"/>
            <a:ext cx="8667654" cy="3887811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200905" y="3082240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>
            <a:stCxn id="342" idx="0"/>
          </p:cNvCxnSpPr>
          <p:nvPr/>
        </p:nvCxnSpPr>
        <p:spPr>
          <a:xfrm rot="5400000" flipH="1" flipV="1">
            <a:off x="5208650" y="2622655"/>
            <a:ext cx="1018488" cy="960924"/>
          </a:xfrm>
          <a:prstGeom prst="bentConnector3">
            <a:avLst>
              <a:gd name="adj1" fmla="val 3690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299675" y="848703"/>
            <a:ext cx="918810" cy="4409150"/>
          </a:xfrm>
          <a:prstGeom prst="bentConnector3">
            <a:avLst>
              <a:gd name="adj1" fmla="val 5324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5964166" y="2032086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1980105" y="32502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10800000">
            <a:off x="5120908" y="344212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173648" y="29638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1744047" y="31636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204607" y="2027160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19514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10856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90028" y="2247113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309420" y="2073732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3516746" y="2160423"/>
            <a:ext cx="266666" cy="26007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3799598" y="1680309"/>
            <a:ext cx="1239035" cy="34685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 flipV="1">
            <a:off x="3526271" y="1853735"/>
            <a:ext cx="282852" cy="306688"/>
          </a:xfrm>
          <a:prstGeom prst="bentConnector3">
            <a:avLst>
              <a:gd name="adj1" fmla="val 4326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9562" y="224711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81100" y="2333583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52376" y="2431188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5611685" y="168532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038632" y="1745178"/>
            <a:ext cx="313744" cy="228308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 flipV="1">
            <a:off x="5352376" y="1858705"/>
            <a:ext cx="259309" cy="627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4658948" y="3612361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8118697" y="2047800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390863" y="2316564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flipV="1">
            <a:off x="7626910" y="2190692"/>
            <a:ext cx="491787" cy="21256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8118696" y="2370778"/>
            <a:ext cx="782773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>
            <a:off x="7626910" y="2403254"/>
            <a:ext cx="491786" cy="11041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8118697" y="2693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626910" y="2403254"/>
            <a:ext cx="491787" cy="43339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1884809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562738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206210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990792" y="2755225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59" name="Shape 342"/>
          <p:cNvSpPr/>
          <p:nvPr/>
        </p:nvSpPr>
        <p:spPr>
          <a:xfrm>
            <a:off x="6266308" y="3621027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6844792" y="1259800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70" name="Shape 336"/>
          <p:cNvSpPr/>
          <p:nvPr/>
        </p:nvSpPr>
        <p:spPr>
          <a:xfrm>
            <a:off x="6670229" y="222287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71" name="Shape 322"/>
          <p:cNvCxnSpPr>
            <a:stCxn id="336" idx="3"/>
            <a:endCxn id="69" idx="1"/>
          </p:cNvCxnSpPr>
          <p:nvPr/>
        </p:nvCxnSpPr>
        <p:spPr>
          <a:xfrm flipV="1">
            <a:off x="6317748" y="1433180"/>
            <a:ext cx="527044" cy="98731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322"/>
          <p:cNvCxnSpPr>
            <a:stCxn id="336" idx="3"/>
            <a:endCxn id="70" idx="1"/>
          </p:cNvCxnSpPr>
          <p:nvPr/>
        </p:nvCxnSpPr>
        <p:spPr>
          <a:xfrm flipV="1">
            <a:off x="6317748" y="2396255"/>
            <a:ext cx="352481" cy="2423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80" name="Shape 324"/>
          <p:cNvSpPr/>
          <p:nvPr/>
        </p:nvSpPr>
        <p:spPr>
          <a:xfrm flipV="1">
            <a:off x="6728267" y="2040073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Shape 318"/>
          <p:cNvCxnSpPr>
            <a:endCxn id="80" idx="3"/>
          </p:cNvCxnSpPr>
          <p:nvPr/>
        </p:nvCxnSpPr>
        <p:spPr>
          <a:xfrm rot="5400000">
            <a:off x="6730605" y="1739476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343"/>
          <p:cNvSpPr/>
          <p:nvPr/>
        </p:nvSpPr>
        <p:spPr>
          <a:xfrm>
            <a:off x="8118697" y="1110202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88" name="Shape 344"/>
          <p:cNvSpPr/>
          <p:nvPr/>
        </p:nvSpPr>
        <p:spPr>
          <a:xfrm>
            <a:off x="7559433" y="1341630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45"/>
          <p:cNvCxnSpPr>
            <a:stCxn id="88" idx="3"/>
            <a:endCxn id="87" idx="1"/>
          </p:cNvCxnSpPr>
          <p:nvPr/>
        </p:nvCxnSpPr>
        <p:spPr>
          <a:xfrm flipV="1">
            <a:off x="7795480" y="1253094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0" name="Shape 346"/>
          <p:cNvSpPr/>
          <p:nvPr/>
        </p:nvSpPr>
        <p:spPr>
          <a:xfrm>
            <a:off x="8118697" y="1433180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1" name="Shape 347"/>
          <p:cNvCxnSpPr>
            <a:stCxn id="88" idx="3"/>
            <a:endCxn id="90" idx="1"/>
          </p:cNvCxnSpPr>
          <p:nvPr/>
        </p:nvCxnSpPr>
        <p:spPr>
          <a:xfrm>
            <a:off x="7795480" y="1428320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3" name="Shape 324"/>
          <p:cNvSpPr/>
          <p:nvPr/>
        </p:nvSpPr>
        <p:spPr>
          <a:xfrm rot="5400000">
            <a:off x="6036335" y="368935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318"/>
          <p:cNvCxnSpPr>
            <a:stCxn id="342" idx="3"/>
            <a:endCxn id="59" idx="1"/>
          </p:cNvCxnSpPr>
          <p:nvPr/>
        </p:nvCxnSpPr>
        <p:spPr>
          <a:xfrm>
            <a:off x="5815916" y="3785741"/>
            <a:ext cx="450392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342"/>
          <p:cNvSpPr/>
          <p:nvPr/>
        </p:nvSpPr>
        <p:spPr>
          <a:xfrm>
            <a:off x="7827562" y="3612361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318"/>
          <p:cNvCxnSpPr>
            <a:stCxn id="59" idx="3"/>
            <a:endCxn id="113" idx="1"/>
          </p:cNvCxnSpPr>
          <p:nvPr/>
        </p:nvCxnSpPr>
        <p:spPr>
          <a:xfrm flipV="1">
            <a:off x="7423276" y="3785741"/>
            <a:ext cx="404286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324"/>
          <p:cNvSpPr/>
          <p:nvPr/>
        </p:nvSpPr>
        <p:spPr>
          <a:xfrm rot="16200000" flipH="1">
            <a:off x="7385932" y="371541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318"/>
          <p:cNvCxnSpPr>
            <a:stCxn id="324" idx="3"/>
            <a:endCxn id="69" idx="2"/>
          </p:cNvCxnSpPr>
          <p:nvPr/>
        </p:nvCxnSpPr>
        <p:spPr>
          <a:xfrm rot="5400000" flipH="1" flipV="1">
            <a:off x="5309739" y="1552980"/>
            <a:ext cx="1835566" cy="1942726"/>
          </a:xfrm>
          <a:prstGeom prst="bentConnector3">
            <a:avLst>
              <a:gd name="adj1" fmla="val 116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5" name="Shape 318"/>
          <p:cNvCxnSpPr>
            <a:stCxn id="324" idx="3"/>
            <a:endCxn id="70" idx="2"/>
          </p:cNvCxnSpPr>
          <p:nvPr/>
        </p:nvCxnSpPr>
        <p:spPr>
          <a:xfrm rot="5400000" flipH="1" flipV="1">
            <a:off x="5703995" y="2121800"/>
            <a:ext cx="872491" cy="1768163"/>
          </a:xfrm>
          <a:prstGeom prst="bentConnector3">
            <a:avLst>
              <a:gd name="adj1" fmla="val 2489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9" name="Shape 318"/>
          <p:cNvCxnSpPr>
            <a:stCxn id="113" idx="0"/>
          </p:cNvCxnSpPr>
          <p:nvPr/>
        </p:nvCxnSpPr>
        <p:spPr>
          <a:xfrm rot="16200000" flipV="1">
            <a:off x="6939853" y="2146167"/>
            <a:ext cx="1989909" cy="942479"/>
          </a:xfrm>
          <a:prstGeom prst="bentConnector3">
            <a:avLst>
              <a:gd name="adj1" fmla="val 184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Shape 324"/>
          <p:cNvSpPr/>
          <p:nvPr/>
        </p:nvSpPr>
        <p:spPr>
          <a:xfrm rot="10800000" flipH="1">
            <a:off x="8289533" y="3417437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2086382"/>
            <a:ext cx="7871734" cy="1723617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683963" y="28686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26910" y="29522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33264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30400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30400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32398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33318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175027" y="32440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33318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31584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25580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7260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26394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7314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171789" y="26436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25580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31604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077996" y="2992124"/>
            <a:ext cx="335099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2477656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3159624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3332889"/>
            <a:ext cx="395100" cy="9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198</Words>
  <Application>Microsoft Office PowerPoint</Application>
  <PresentationFormat>On-screen Show (4:3)</PresentationFormat>
  <Paragraphs>125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 (Originally AddressBook – Level 4)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Kazuhiro Inaba</cp:lastModifiedBy>
  <cp:revision>9</cp:revision>
  <dcterms:modified xsi:type="dcterms:W3CDTF">2016-10-25T15:59:39Z</dcterms:modified>
</cp:coreProperties>
</file>