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8" r:id="rId2"/>
    <p:sldId id="261" r:id="rId3"/>
    <p:sldId id="26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/>
    <p:restoredTop sz="94674"/>
  </p:normalViewPr>
  <p:slideViewPr>
    <p:cSldViewPr snapToGrid="0">
      <p:cViewPr>
        <p:scale>
          <a:sx n="115" d="100"/>
          <a:sy n="115" d="100"/>
        </p:scale>
        <p:origin x="76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83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5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3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9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35451" y="2116156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2433571" y="5004408"/>
            <a:ext cx="2790756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133672" y="4159264"/>
            <a:ext cx="5649" cy="79836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/>
          <p:nvPr/>
        </p:nvCxnSpPr>
        <p:spPr>
          <a:xfrm>
            <a:off x="2562034" y="4110379"/>
            <a:ext cx="0" cy="84724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40" name="Shape 240"/>
          <p:cNvSpPr/>
          <p:nvPr/>
        </p:nvSpPr>
        <p:spPr>
          <a:xfrm>
            <a:off x="2031119" y="5472292"/>
            <a:ext cx="3595661" cy="32804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cxnSp>
        <p:nvCxnSpPr>
          <p:cNvPr id="41" name="Shape 249"/>
          <p:cNvCxnSpPr/>
          <p:nvPr/>
        </p:nvCxnSpPr>
        <p:spPr>
          <a:xfrm>
            <a:off x="5439175" y="4112481"/>
            <a:ext cx="4555" cy="124733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4" name="Shape 254"/>
          <p:cNvCxnSpPr/>
          <p:nvPr/>
        </p:nvCxnSpPr>
        <p:spPr>
          <a:xfrm>
            <a:off x="2238398" y="4122319"/>
            <a:ext cx="0" cy="1237492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3" name="Shape 240"/>
          <p:cNvSpPr/>
          <p:nvPr/>
        </p:nvSpPr>
        <p:spPr>
          <a:xfrm>
            <a:off x="2709068" y="4561615"/>
            <a:ext cx="2345634" cy="32804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HistoryDeque</a:t>
            </a:r>
            <a:endParaRPr lang="en-US"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249"/>
          <p:cNvCxnSpPr/>
          <p:nvPr/>
        </p:nvCxnSpPr>
        <p:spPr>
          <a:xfrm>
            <a:off x="4827270" y="4133048"/>
            <a:ext cx="2872" cy="303249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50" name="Shape 254"/>
          <p:cNvCxnSpPr/>
          <p:nvPr/>
        </p:nvCxnSpPr>
        <p:spPr>
          <a:xfrm>
            <a:off x="2856509" y="4122447"/>
            <a:ext cx="5380" cy="33132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48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66818" y="301739"/>
            <a:ext cx="9388382" cy="648570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4423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8060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1156710"/>
            <a:ext cx="137981" cy="539649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018082" y="4460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564900" y="8097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492892" y="12678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584700" y="11420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>
            <a:endCxn id="295" idx="2"/>
          </p:cNvCxnSpPr>
          <p:nvPr/>
        </p:nvCxnSpPr>
        <p:spPr>
          <a:xfrm>
            <a:off x="5131517" y="1858395"/>
            <a:ext cx="16891" cy="197397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059508" y="16035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11603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1267898"/>
            <a:ext cx="15965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0" y="904693"/>
            <a:ext cx="1577246" cy="199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</a:t>
            </a: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lang="en-US" sz="140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3662200" y="13728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3606800" y="23846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3662307" y="18796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2100421"/>
            <a:ext cx="15965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6553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9873493" y="418338"/>
            <a:ext cx="876284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2641117"/>
            <a:ext cx="32442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072208" y="26411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10266079" y="801601"/>
            <a:ext cx="11152" cy="6056399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10194072" y="26703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224607" y="2688558"/>
            <a:ext cx="488954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224607" y="2946400"/>
            <a:ext cx="488954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3806973"/>
            <a:ext cx="32442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24246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621979" y="1086303"/>
            <a:ext cx="850900" cy="2770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s-I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839805" y="9967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3101175" y="35758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6300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5737546" y="30988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494622" y="35603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288108" y="33749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288108" y="37317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18796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42999" y="4229100"/>
            <a:ext cx="8543925" cy="195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68400" y="4329458"/>
            <a:ext cx="132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03400" y="4217948"/>
            <a:ext cx="287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[result.success &amp;&amp; </a:t>
            </a:r>
          </a:p>
          <a:p>
            <a:r>
              <a:rPr lang="en-US" dirty="0" err="1" smtClean="0"/>
              <a:t>d.storeHistory</a:t>
            </a:r>
            <a:r>
              <a:rPr lang="en-US" dirty="0"/>
              <a:t>]</a:t>
            </a:r>
          </a:p>
        </p:txBody>
      </p:sp>
      <p:sp>
        <p:nvSpPr>
          <p:cNvPr id="56" name="Shape 279"/>
          <p:cNvSpPr/>
          <p:nvPr/>
        </p:nvSpPr>
        <p:spPr>
          <a:xfrm>
            <a:off x="8073485" y="5318118"/>
            <a:ext cx="1822279" cy="36249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HistoryDeque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284"/>
          <p:cNvSpPr/>
          <p:nvPr/>
        </p:nvSpPr>
        <p:spPr>
          <a:xfrm>
            <a:off x="9031819" y="5689278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Shape 308"/>
          <p:cNvCxnSpPr/>
          <p:nvPr/>
        </p:nvCxnSpPr>
        <p:spPr>
          <a:xfrm flipV="1">
            <a:off x="1859461" y="4745334"/>
            <a:ext cx="4863764" cy="1652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9" name="Shape 309"/>
          <p:cNvCxnSpPr/>
          <p:nvPr/>
        </p:nvCxnSpPr>
        <p:spPr>
          <a:xfrm flipV="1">
            <a:off x="1908870" y="5094713"/>
            <a:ext cx="5523805" cy="19194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71" name="Shape 289"/>
          <p:cNvSpPr txBox="1"/>
          <p:nvPr/>
        </p:nvSpPr>
        <p:spPr>
          <a:xfrm>
            <a:off x="5148408" y="4480618"/>
            <a:ext cx="1362944" cy="281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</a:t>
            </a:r>
            <a:r>
              <a:rPr lang="is-I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279"/>
          <p:cNvSpPr/>
          <p:nvPr/>
        </p:nvSpPr>
        <p:spPr>
          <a:xfrm>
            <a:off x="6785590" y="4460666"/>
            <a:ext cx="1696871" cy="482729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CommandHIstory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284"/>
          <p:cNvSpPr/>
          <p:nvPr/>
        </p:nvSpPr>
        <p:spPr>
          <a:xfrm>
            <a:off x="7572518" y="4955149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289"/>
          <p:cNvSpPr txBox="1"/>
          <p:nvPr/>
        </p:nvSpPr>
        <p:spPr>
          <a:xfrm>
            <a:off x="3766572" y="5212885"/>
            <a:ext cx="2715338" cy="281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push(</a:t>
            </a:r>
            <a:r>
              <a:rPr lang="en-US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Shape 308"/>
          <p:cNvCxnSpPr/>
          <p:nvPr/>
        </p:nvCxnSpPr>
        <p:spPr>
          <a:xfrm>
            <a:off x="1939717" y="5469335"/>
            <a:ext cx="610929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4" name="Shape 309"/>
          <p:cNvCxnSpPr/>
          <p:nvPr/>
        </p:nvCxnSpPr>
        <p:spPr>
          <a:xfrm>
            <a:off x="1877049" y="5891713"/>
            <a:ext cx="703196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322"/>
          <p:cNvCxnSpPr/>
          <p:nvPr/>
        </p:nvCxnSpPr>
        <p:spPr>
          <a:xfrm rot="5400000">
            <a:off x="5573744" y="4317700"/>
            <a:ext cx="342150" cy="261865"/>
          </a:xfrm>
          <a:prstGeom prst="bentConnector3">
            <a:avLst>
              <a:gd name="adj1" fmla="val 6303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1" name="Shape 318"/>
          <p:cNvCxnSpPr/>
          <p:nvPr/>
        </p:nvCxnSpPr>
        <p:spPr>
          <a:xfrm rot="10800000" flipV="1">
            <a:off x="4671915" y="6144662"/>
            <a:ext cx="1626705" cy="344926"/>
          </a:xfrm>
          <a:prstGeom prst="bentConnector3">
            <a:avLst>
              <a:gd name="adj1" fmla="val -83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241"/>
          <p:cNvSpPr/>
          <p:nvPr/>
        </p:nvSpPr>
        <p:spPr>
          <a:xfrm flipH="1">
            <a:off x="4876577" y="4732653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76" name="Shape 242"/>
          <p:cNvSpPr/>
          <p:nvPr/>
        </p:nvSpPr>
        <p:spPr>
          <a:xfrm flipH="1">
            <a:off x="6534429" y="552831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Edit </a:t>
            </a:r>
            <a:endParaRPr lang="en-US" sz="105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77" name="Shape 268"/>
          <p:cNvSpPr/>
          <p:nvPr/>
        </p:nvSpPr>
        <p:spPr>
          <a:xfrm flipH="1">
            <a:off x="4881375" y="5127873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43461" y="5254928"/>
            <a:ext cx="910675" cy="976590"/>
            <a:chOff x="1860605" y="4762831"/>
            <a:chExt cx="910675" cy="976590"/>
          </a:xfrm>
        </p:grpSpPr>
        <p:sp>
          <p:nvSpPr>
            <p:cNvPr id="78" name="Shape 243"/>
            <p:cNvSpPr/>
            <p:nvPr/>
          </p:nvSpPr>
          <p:spPr>
            <a:xfrm>
              <a:off x="1860605" y="4762831"/>
              <a:ext cx="908027" cy="495725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Command</a:t>
              </a:r>
            </a:p>
          </p:txBody>
        </p:sp>
        <p:sp>
          <p:nvSpPr>
            <p:cNvPr id="79" name="Shape 243"/>
            <p:cNvSpPr/>
            <p:nvPr/>
          </p:nvSpPr>
          <p:spPr>
            <a:xfrm>
              <a:off x="1861928" y="5257137"/>
              <a:ext cx="908027" cy="234469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storeHistory</a:t>
              </a:r>
              <a:endPara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243"/>
            <p:cNvSpPr/>
            <p:nvPr/>
          </p:nvSpPr>
          <p:spPr>
            <a:xfrm>
              <a:off x="1863253" y="5504952"/>
              <a:ext cx="908027" cy="234469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s-IS" sz="1050" b="1" dirty="0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….</a:t>
              </a:r>
              <a:endPara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Shape 242"/>
          <p:cNvSpPr/>
          <p:nvPr/>
        </p:nvSpPr>
        <p:spPr>
          <a:xfrm flipH="1">
            <a:off x="6541055" y="4706291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84" name="Shape 242"/>
          <p:cNvSpPr/>
          <p:nvPr/>
        </p:nvSpPr>
        <p:spPr>
          <a:xfrm flipH="1">
            <a:off x="6542380" y="510518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Clear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85" name="Shape 242"/>
          <p:cNvSpPr/>
          <p:nvPr/>
        </p:nvSpPr>
        <p:spPr>
          <a:xfrm flipH="1">
            <a:off x="6534428" y="5934416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</a:p>
        </p:txBody>
      </p:sp>
      <p:sp>
        <p:nvSpPr>
          <p:cNvPr id="86" name="Shape 242"/>
          <p:cNvSpPr/>
          <p:nvPr/>
        </p:nvSpPr>
        <p:spPr>
          <a:xfrm flipH="1">
            <a:off x="4879226" y="554117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Undo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lang="en-US" sz="105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242"/>
          <p:cNvSpPr/>
          <p:nvPr/>
        </p:nvSpPr>
        <p:spPr>
          <a:xfrm flipH="1">
            <a:off x="4881877" y="594369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</a:p>
        </p:txBody>
      </p:sp>
      <p:sp>
        <p:nvSpPr>
          <p:cNvPr id="91" name="Shape 240"/>
          <p:cNvSpPr/>
          <p:nvPr/>
        </p:nvSpPr>
        <p:spPr>
          <a:xfrm>
            <a:off x="5040072" y="3612704"/>
            <a:ext cx="2183981" cy="62745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ndicates if previous state of Model should be saved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Shape 322"/>
          <p:cNvCxnSpPr/>
          <p:nvPr/>
        </p:nvCxnSpPr>
        <p:spPr>
          <a:xfrm rot="16200000" flipH="1">
            <a:off x="6474294" y="4303231"/>
            <a:ext cx="327109" cy="30584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" name="Shape 261"/>
          <p:cNvSpPr txBox="1"/>
          <p:nvPr/>
        </p:nvSpPr>
        <p:spPr>
          <a:xfrm>
            <a:off x="4671914" y="4277557"/>
            <a:ext cx="1203837" cy="2631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storeHistory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: false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261"/>
          <p:cNvSpPr txBox="1"/>
          <p:nvPr/>
        </p:nvSpPr>
        <p:spPr>
          <a:xfrm>
            <a:off x="7072487" y="4286836"/>
            <a:ext cx="1034450" cy="253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storeHistory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true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238"/>
          <p:cNvSpPr/>
          <p:nvPr/>
        </p:nvSpPr>
        <p:spPr>
          <a:xfrm rot="-5400000" flipH="1">
            <a:off x="4260696" y="5897779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244"/>
          <p:cNvCxnSpPr/>
          <p:nvPr/>
        </p:nvCxnSpPr>
        <p:spPr>
          <a:xfrm flipH="1">
            <a:off x="4483700" y="4906475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245"/>
          <p:cNvCxnSpPr/>
          <p:nvPr/>
        </p:nvCxnSpPr>
        <p:spPr>
          <a:xfrm>
            <a:off x="4483709" y="5985541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246"/>
          <p:cNvCxnSpPr/>
          <p:nvPr/>
        </p:nvCxnSpPr>
        <p:spPr>
          <a:xfrm rot="10800000" flipH="1">
            <a:off x="4483709" y="5312941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269"/>
          <p:cNvCxnSpPr/>
          <p:nvPr/>
        </p:nvCxnSpPr>
        <p:spPr>
          <a:xfrm rot="10800000" flipH="1">
            <a:off x="4483709" y="5716141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Shape 318"/>
          <p:cNvCxnSpPr/>
          <p:nvPr/>
        </p:nvCxnSpPr>
        <p:spPr>
          <a:xfrm>
            <a:off x="4671914" y="6118741"/>
            <a:ext cx="860" cy="37084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318"/>
          <p:cNvCxnSpPr/>
          <p:nvPr/>
        </p:nvCxnSpPr>
        <p:spPr>
          <a:xfrm rot="5400000">
            <a:off x="6272564" y="6049539"/>
            <a:ext cx="301083" cy="223024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318"/>
          <p:cNvCxnSpPr>
            <a:stCxn id="76" idx="3"/>
          </p:cNvCxnSpPr>
          <p:nvPr/>
        </p:nvCxnSpPr>
        <p:spPr>
          <a:xfrm rot="10800000" flipV="1">
            <a:off x="6311593" y="5701698"/>
            <a:ext cx="222836" cy="442966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318"/>
          <p:cNvCxnSpPr/>
          <p:nvPr/>
        </p:nvCxnSpPr>
        <p:spPr>
          <a:xfrm rot="5400000">
            <a:off x="6082279" y="5383080"/>
            <a:ext cx="694701" cy="239715"/>
          </a:xfrm>
          <a:prstGeom prst="bentConnector3">
            <a:avLst>
              <a:gd name="adj1" fmla="val 3073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hape 318"/>
          <p:cNvCxnSpPr/>
          <p:nvPr/>
        </p:nvCxnSpPr>
        <p:spPr>
          <a:xfrm rot="5400000">
            <a:off x="6078562" y="5011372"/>
            <a:ext cx="694701" cy="239715"/>
          </a:xfrm>
          <a:prstGeom prst="bentConnector3">
            <a:avLst>
              <a:gd name="adj1" fmla="val 3073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09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102</Words>
  <Application>Microsoft Macintosh PowerPoint</Application>
  <PresentationFormat>On-screen Show (4:3)</PresentationFormat>
  <Paragraphs>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Microsoft Office User</cp:lastModifiedBy>
  <cp:revision>39</cp:revision>
  <dcterms:modified xsi:type="dcterms:W3CDTF">2016-11-07T15:08:30Z</dcterms:modified>
</cp:coreProperties>
</file>