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3"/>
    <p:restoredTop sz="94643"/>
  </p:normalViewPr>
  <p:slideViewPr>
    <p:cSldViewPr showGuides="1">
      <p:cViewPr>
        <p:scale>
          <a:sx n="150" d="100"/>
          <a:sy n="150" d="100"/>
        </p:scale>
        <p:origin x="144" y="-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97051" y="3716058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5181600" y="403001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996509" y="418125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Rectangle 11"/>
          <p:cNvSpPr/>
          <p:nvPr/>
        </p:nvSpPr>
        <p:spPr>
          <a:xfrm>
            <a:off x="4505330" y="3650626"/>
            <a:ext cx="102463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43" idx="2"/>
            <a:endCxn id="37" idx="1"/>
          </p:cNvCxnSpPr>
          <p:nvPr/>
        </p:nvCxnSpPr>
        <p:spPr>
          <a:xfrm rot="16200000" flipH="1">
            <a:off x="4969142" y="3935975"/>
            <a:ext cx="260966" cy="1639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Elbow Connector 16"/>
          <p:cNvCxnSpPr>
            <a:stCxn id="45" idx="2"/>
            <a:endCxn id="36" idx="1"/>
          </p:cNvCxnSpPr>
          <p:nvPr/>
        </p:nvCxnSpPr>
        <p:spPr>
          <a:xfrm rot="16200000" flipH="1">
            <a:off x="2479256" y="3416683"/>
            <a:ext cx="583201" cy="252390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1995228" y="2904518"/>
            <a:ext cx="129886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AppViewController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  <a:endCxn id="45" idx="0"/>
          </p:cNvCxnSpPr>
          <p:nvPr/>
        </p:nvCxnSpPr>
        <p:spPr>
          <a:xfrm>
            <a:off x="2642766" y="2687980"/>
            <a:ext cx="1895" cy="2165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5" idx="2"/>
            <a:endCxn id="34" idx="1"/>
          </p:cNvCxnSpPr>
          <p:nvPr/>
        </p:nvCxnSpPr>
        <p:spPr>
          <a:xfrm rot="16200000" flipH="1">
            <a:off x="2658808" y="3237131"/>
            <a:ext cx="223536" cy="251830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2"/>
            <a:endCxn id="117" idx="0"/>
          </p:cNvCxnSpPr>
          <p:nvPr/>
        </p:nvCxnSpPr>
        <p:spPr>
          <a:xfrm rot="16200000" flipH="1">
            <a:off x="5990012" y="3978893"/>
            <a:ext cx="457545" cy="1033463"/>
          </a:xfrm>
          <a:prstGeom prst="bentConnector2">
            <a:avLst/>
          </a:prstGeom>
          <a:ln w="127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3" idx="1"/>
          </p:cNvCxnSpPr>
          <p:nvPr/>
        </p:nvCxnSpPr>
        <p:spPr>
          <a:xfrm>
            <a:off x="4190163" y="3474814"/>
            <a:ext cx="31516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3" idx="1"/>
          </p:cNvCxnSpPr>
          <p:nvPr/>
        </p:nvCxnSpPr>
        <p:spPr>
          <a:xfrm>
            <a:off x="4190164" y="3476426"/>
            <a:ext cx="315166" cy="292621"/>
          </a:xfrm>
          <a:prstGeom prst="bentConnector3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2"/>
          <p:cNvSpPr/>
          <p:nvPr/>
        </p:nvSpPr>
        <p:spPr>
          <a:xfrm>
            <a:off x="5143948" y="264517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Isosceles Triangle 102"/>
          <p:cNvSpPr/>
          <p:nvPr/>
        </p:nvSpPr>
        <p:spPr>
          <a:xfrm rot="10800000" flipV="1">
            <a:off x="5410983" y="298240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8" name="Elbow Connector 57"/>
          <p:cNvCxnSpPr>
            <a:stCxn id="34" idx="0"/>
            <a:endCxn id="81" idx="3"/>
          </p:cNvCxnSpPr>
          <p:nvPr/>
        </p:nvCxnSpPr>
        <p:spPr>
          <a:xfrm rot="5400000" flipH="1" flipV="1">
            <a:off x="4445549" y="2255707"/>
            <a:ext cx="198465" cy="2002908"/>
          </a:xfrm>
          <a:prstGeom prst="bentConnector3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6" idx="0"/>
            <a:endCxn id="81" idx="3"/>
          </p:cNvCxnSpPr>
          <p:nvPr/>
        </p:nvCxnSpPr>
        <p:spPr>
          <a:xfrm rot="5400000" flipH="1" flipV="1">
            <a:off x="4265996" y="2435820"/>
            <a:ext cx="558130" cy="2002347"/>
          </a:xfrm>
          <a:prstGeom prst="bentConnector3">
            <a:avLst>
              <a:gd name="adj1" fmla="val 81856"/>
            </a:avLst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/>
          <p:cNvSpPr/>
          <p:nvPr/>
        </p:nvSpPr>
        <p:spPr>
          <a:xfrm>
            <a:off x="2896491" y="3356393"/>
            <a:ext cx="12936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34" idx="3"/>
            <a:endCxn id="22" idx="0"/>
          </p:cNvCxnSpPr>
          <p:nvPr/>
        </p:nvCxnSpPr>
        <p:spPr>
          <a:xfrm flipV="1">
            <a:off x="4190163" y="2628899"/>
            <a:ext cx="2530744" cy="845915"/>
          </a:xfrm>
          <a:prstGeom prst="bentConnector3">
            <a:avLst>
              <a:gd name="adj1" fmla="val 72750"/>
            </a:avLst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1"/>
          <p:cNvSpPr/>
          <p:nvPr/>
        </p:nvSpPr>
        <p:spPr>
          <a:xfrm>
            <a:off x="4505329" y="3356393"/>
            <a:ext cx="10246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CommandArea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11"/>
          <p:cNvSpPr/>
          <p:nvPr/>
        </p:nvSpPr>
        <p:spPr>
          <a:xfrm>
            <a:off x="3835241" y="46002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HelpCard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36" idx="2"/>
            <a:endCxn id="38" idx="0"/>
          </p:cNvCxnSpPr>
          <p:nvPr/>
        </p:nvCxnSpPr>
        <p:spPr>
          <a:xfrm rot="5400000">
            <a:off x="3429431" y="4066796"/>
            <a:ext cx="228354" cy="561"/>
          </a:xfrm>
          <a:prstGeom prst="bentConnector3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2"/>
            <a:endCxn id="93" idx="1"/>
          </p:cNvCxnSpPr>
          <p:nvPr/>
        </p:nvCxnSpPr>
        <p:spPr>
          <a:xfrm rot="16200000" flipH="1">
            <a:off x="3538979" y="4422442"/>
            <a:ext cx="300611" cy="291914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167</Words>
  <Application>Microsoft Macintosh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59</cp:revision>
  <dcterms:created xsi:type="dcterms:W3CDTF">2016-07-22T14:33:02Z</dcterms:created>
  <dcterms:modified xsi:type="dcterms:W3CDTF">2016-11-01T15:56:03Z</dcterms:modified>
</cp:coreProperties>
</file>