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79" r:id="rId4"/>
    <p:sldId id="284" r:id="rId5"/>
    <p:sldId id="257" r:id="rId6"/>
    <p:sldId id="280" r:id="rId7"/>
  </p:sldIdLst>
  <p:sldSz cx="9144000" cy="6858000" type="screen4x3"/>
  <p:notesSz cx="6858000" cy="9144000"/>
  <p:defaultTextStyle>
    <a:defPPr>
      <a:defRPr lang="en-SG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68BD"/>
    <a:srgbClr val="0449BA"/>
    <a:srgbClr val="0597B9"/>
    <a:srgbClr val="9403BB"/>
    <a:srgbClr val="2901BD"/>
    <a:srgbClr val="0349BB"/>
    <a:srgbClr val="0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596" autoAdjust="0"/>
  </p:normalViewPr>
  <p:slideViewPr>
    <p:cSldViewPr>
      <p:cViewPr varScale="1">
        <p:scale>
          <a:sx n="132" d="100"/>
          <a:sy n="132" d="100"/>
        </p:scale>
        <p:origin x="8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E7476A-CDF3-411F-8E8B-BA91A7A6555C}" type="slidenum">
              <a:rPr lang="en-SG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6642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53003C-C33F-4797-BF9F-EE00FEC2E714}" type="slidenum">
              <a:rPr lang="en-SG" sz="1200"/>
              <a:pPr eaLnBrk="1" hangingPunct="1"/>
              <a:t>1</a:t>
            </a:fld>
            <a:endParaRPr lang="en-SG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9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BAC203-ADA4-4099-873E-A4E8061D7B19}" type="slidenum">
              <a:rPr lang="en-SG" sz="1200"/>
              <a:pPr eaLnBrk="1" hangingPunct="1"/>
              <a:t>3</a:t>
            </a:fld>
            <a:endParaRPr lang="en-SG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5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BAC203-ADA4-4099-873E-A4E8061D7B19}" type="slidenum">
              <a:rPr lang="en-SG" sz="1200"/>
              <a:pPr eaLnBrk="1" hangingPunct="1"/>
              <a:t>4</a:t>
            </a:fld>
            <a:endParaRPr lang="en-SG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45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EB780C-B5C4-49D6-9259-2E57BD7A80C9}" type="slidenum">
              <a:rPr lang="en-SG" sz="1200"/>
              <a:pPr eaLnBrk="1" hangingPunct="1"/>
              <a:t>5</a:t>
            </a:fld>
            <a:endParaRPr lang="en-SG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80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3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9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2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8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8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07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10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902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SG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" y="623888"/>
            <a:ext cx="6553200" cy="762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US" sz="4400" dirty="0" err="1" smtClean="0">
                <a:latin typeface="Segoe Script" panose="020B0504020000000003" pitchFamily="34" charset="0"/>
              </a:rPr>
              <a:t>SmartyDo</a:t>
            </a:r>
            <a:r>
              <a:rPr lang="en-US" sz="4400" dirty="0" smtClean="0">
                <a:latin typeface="Segoe Script" panose="020B0504020000000003" pitchFamily="34" charset="0"/>
              </a:rPr>
              <a:t> </a:t>
            </a:r>
            <a:endParaRPr lang="ru-RU" sz="4400" dirty="0" smtClean="0">
              <a:latin typeface="Segoe Script" panose="020B0504020000000003" pitchFamily="34" charset="0"/>
            </a:endParaRP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28650" y="1295400"/>
            <a:ext cx="3367286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SG" dirty="0" smtClean="0">
                <a:latin typeface="Segoe Script" panose="020B0504020000000003" pitchFamily="34" charset="0"/>
              </a:rPr>
              <a:t>Error 404 Group 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2852936"/>
            <a:ext cx="3456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cs typeface="Arial" panose="020B0604020202020204" pitchFamily="34" charset="0"/>
              </a:rPr>
              <a:t>Presenters</a:t>
            </a:r>
            <a:r>
              <a:rPr lang="en-US" dirty="0" smtClean="0"/>
              <a:t>:</a:t>
            </a:r>
          </a:p>
          <a:p>
            <a:pPr algn="l"/>
            <a:r>
              <a:rPr lang="en-US" sz="2000" dirty="0" smtClean="0"/>
              <a:t>Filbert</a:t>
            </a:r>
          </a:p>
          <a:p>
            <a:pPr algn="l"/>
            <a:r>
              <a:rPr lang="en-US" sz="2000" dirty="0" smtClean="0"/>
              <a:t>Moon</a:t>
            </a:r>
          </a:p>
          <a:p>
            <a:pPr algn="l"/>
            <a:r>
              <a:rPr lang="en-US" sz="2000" dirty="0" smtClean="0"/>
              <a:t>Matthew</a:t>
            </a:r>
          </a:p>
          <a:p>
            <a:pPr algn="l"/>
            <a:r>
              <a:rPr lang="en-US" sz="2000" dirty="0" smtClean="0"/>
              <a:t>Kenneth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836712"/>
            <a:ext cx="8784976" cy="787226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categories currently in the market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04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Grocery List 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Getting Things Done (GTD)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Plain Text</a:t>
            </a:r>
          </a:p>
        </p:txBody>
      </p:sp>
      <p:pic>
        <p:nvPicPr>
          <p:cNvPr id="10246" name="Picture 6" descr="Shopping Li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9" t="827" r="1362" b="1668"/>
          <a:stretch/>
        </p:blipFill>
        <p:spPr bwMode="auto">
          <a:xfrm>
            <a:off x="6516216" y="2492896"/>
            <a:ext cx="1654212" cy="28083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6632"/>
            <a:ext cx="6934200" cy="715963"/>
          </a:xfrm>
        </p:spPr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</a:rPr>
              <a:t>Grocery List</a:t>
            </a:r>
            <a:endParaRPr lang="en-SG" sz="4000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 descr="Any.d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96752"/>
            <a:ext cx="2747091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016" y="2283283"/>
            <a:ext cx="929458" cy="5760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60" y="1196752"/>
            <a:ext cx="2774668" cy="15926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216" y="3356992"/>
            <a:ext cx="1755005" cy="30860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168" y="2859345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Remember the milk</a:t>
            </a:r>
            <a:endParaRPr lang="en-SG" sz="16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8264" y="6281466"/>
            <a:ext cx="1083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SomToDo</a:t>
            </a:r>
            <a:endParaRPr lang="en-SG" sz="16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3343619"/>
            <a:ext cx="3600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Advantages</a:t>
            </a:r>
          </a:p>
          <a:p>
            <a:pPr algn="l"/>
            <a:endParaRPr lang="en-US" sz="2800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Simple listing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Minimal description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Focus on what needs to be 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SG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6632"/>
            <a:ext cx="6934200" cy="715963"/>
          </a:xfrm>
        </p:spPr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</a:rPr>
              <a:t>Getting Things Done (GTD)</a:t>
            </a:r>
            <a:endParaRPr lang="en-SG" sz="4000" dirty="0" smtClean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196752"/>
            <a:ext cx="7029136" cy="2520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4077741"/>
            <a:ext cx="3166864" cy="19798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80828" y="6237639"/>
            <a:ext cx="345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TickTick</a:t>
            </a:r>
            <a:endParaRPr lang="en-SG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r="1126" b="983"/>
          <a:stretch/>
        </p:blipFill>
        <p:spPr>
          <a:xfrm>
            <a:off x="5375648" y="4077741"/>
            <a:ext cx="3539752" cy="195527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75648" y="6237639"/>
            <a:ext cx="345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OmniFocus</a:t>
            </a:r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to-do-li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t="5459" r="2975" b="5459"/>
          <a:stretch/>
        </p:blipFill>
        <p:spPr bwMode="auto">
          <a:xfrm>
            <a:off x="5724128" y="2492896"/>
            <a:ext cx="3171368" cy="208823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583009"/>
            <a:ext cx="73152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SG" sz="4000" dirty="0" smtClean="0">
                <a:solidFill>
                  <a:schemeClr val="bg1"/>
                </a:solidFill>
              </a:rPr>
              <a:t>Users who…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552" y="1988840"/>
            <a:ext cx="7315200" cy="4191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Desire minimalistic, no frills software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2000" dirty="0" smtClean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Prefers typing over clicking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Receive frequent spontaneous requests</a:t>
            </a:r>
            <a:endParaRPr lang="en-US" altLang="ko-KR" sz="2000" dirty="0" smtClean="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Seek to improve their productivity</a:t>
            </a:r>
          </a:p>
          <a:p>
            <a:pPr eaLnBrk="1" hangingPunct="1">
              <a:lnSpc>
                <a:spcPct val="20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Yearn for information privacy</a:t>
            </a:r>
          </a:p>
          <a:p>
            <a:pPr eaLnBrk="1" hangingPunct="1">
              <a:lnSpc>
                <a:spcPct val="200000"/>
              </a:lnSpc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3" y="0"/>
            <a:ext cx="224786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7804" y="119675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Solution: Plain Text Style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2309078"/>
            <a:ext cx="4032448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Minimalistic with detailed description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Offline application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Flexible tracking of tasks</a:t>
            </a:r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51317" y="2492896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Script" panose="020B0504020000000003" pitchFamily="34" charset="0"/>
              </a:rPr>
              <a:t>Smarty Do</a:t>
            </a:r>
            <a:endParaRPr lang="en-SG" sz="3200" dirty="0">
              <a:solidFill>
                <a:srgbClr val="000000"/>
              </a:solidFill>
              <a:latin typeface="Segoe Script" panose="020B050402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79550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">
      <a:dk1>
        <a:srgbClr val="FFFFFF"/>
      </a:dk1>
      <a:lt1>
        <a:srgbClr val="FFFFFF"/>
      </a:lt1>
      <a:dk2>
        <a:srgbClr val="FFFFFF"/>
      </a:dk2>
      <a:lt2>
        <a:srgbClr val="0120BD"/>
      </a:lt2>
      <a:accent1>
        <a:srgbClr val="C300E6"/>
      </a:accent1>
      <a:accent2>
        <a:srgbClr val="F96F1C"/>
      </a:accent2>
      <a:accent3>
        <a:srgbClr val="FFFFFF"/>
      </a:accent3>
      <a:accent4>
        <a:srgbClr val="DADADA"/>
      </a:accent4>
      <a:accent5>
        <a:srgbClr val="DEAAF0"/>
      </a:accent5>
      <a:accent6>
        <a:srgbClr val="E26418"/>
      </a:accent6>
      <a:hlink>
        <a:srgbClr val="FFBF07"/>
      </a:hlink>
      <a:folHlink>
        <a:srgbClr val="FFFFF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104</TotalTime>
  <Words>103</Words>
  <Application>Microsoft Office PowerPoint</Application>
  <PresentationFormat>On-screen Show (4:3)</PresentationFormat>
  <Paragraphs>37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굴림</vt:lpstr>
      <vt:lpstr>Arial</vt:lpstr>
      <vt:lpstr>Microsoft Sans Serif</vt:lpstr>
      <vt:lpstr>Segoe Script</vt:lpstr>
      <vt:lpstr>powerpoint-template-24</vt:lpstr>
      <vt:lpstr>SmartyDo </vt:lpstr>
      <vt:lpstr>Product categories currently in the market</vt:lpstr>
      <vt:lpstr>Grocery List</vt:lpstr>
      <vt:lpstr>Getting Things Done (GTD)</vt:lpstr>
      <vt:lpstr>Users who…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SmartyDo</dc:title>
  <dc:creator>User</dc:creator>
  <cp:lastModifiedBy>User</cp:lastModifiedBy>
  <cp:revision>13</cp:revision>
  <dcterms:created xsi:type="dcterms:W3CDTF">2016-11-02T05:53:30Z</dcterms:created>
  <dcterms:modified xsi:type="dcterms:W3CDTF">2016-11-02T07:38:20Z</dcterms:modified>
</cp:coreProperties>
</file>