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2" d="100"/>
          <a:sy n="42" d="100"/>
        </p:scale>
        <p:origin x="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96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7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55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5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6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9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6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7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F79D-4DD3-4E11-8073-015D66C43647}" type="datetimeFigureOut">
              <a:rPr lang="en-SG" smtClean="0"/>
              <a:t>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72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28224" y="154304"/>
            <a:ext cx="7745408" cy="6490336"/>
            <a:chOff x="2488344" y="901064"/>
            <a:chExt cx="7745408" cy="6490336"/>
          </a:xfrm>
        </p:grpSpPr>
        <p:grpSp>
          <p:nvGrpSpPr>
            <p:cNvPr id="11" name="Group 10"/>
            <p:cNvGrpSpPr/>
            <p:nvPr/>
          </p:nvGrpSpPr>
          <p:grpSpPr>
            <a:xfrm>
              <a:off x="2488344" y="1510664"/>
              <a:ext cx="7745408" cy="5880736"/>
              <a:chOff x="1528224" y="596264"/>
              <a:chExt cx="7745408" cy="588073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28224" y="596265"/>
                <a:ext cx="4314825" cy="4143375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528224" y="5867400"/>
                <a:ext cx="7745408" cy="6096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5"/>
              </a:lnRef>
              <a:fillRef idx="1003">
                <a:schemeClr val="dk2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dirty="0" smtClean="0"/>
                  <a:t>&gt;&gt; Add /d Archery  Introduction /</a:t>
                </a:r>
                <a:r>
                  <a:rPr lang="en-SG" dirty="0" err="1" smtClean="0"/>
                  <a:t>st</a:t>
                </a:r>
                <a:r>
                  <a:rPr lang="en-SG" dirty="0" smtClean="0"/>
                  <a:t> 0900 /</a:t>
                </a:r>
                <a:r>
                  <a:rPr lang="en-SG" dirty="0" err="1" smtClean="0"/>
                  <a:t>loc</a:t>
                </a:r>
                <a:r>
                  <a:rPr lang="en-SG" dirty="0" smtClean="0"/>
                  <a:t> Multipurpose Field 3</a:t>
                </a:r>
                <a:endParaRPr lang="en-SG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28224" y="4739640"/>
                <a:ext cx="7745408" cy="112776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SG" sz="2400" dirty="0">
                    <a:solidFill>
                      <a:schemeClr val="tx1"/>
                    </a:solidFill>
                  </a:rPr>
                  <a:t>New </a:t>
                </a:r>
                <a:r>
                  <a:rPr lang="en-SG" sz="2400" dirty="0" smtClean="0">
                    <a:solidFill>
                      <a:schemeClr val="tx1"/>
                    </a:solidFill>
                  </a:rPr>
                  <a:t>task </a:t>
                </a:r>
                <a:r>
                  <a:rPr lang="en-SG" sz="2400" dirty="0">
                    <a:solidFill>
                      <a:schemeClr val="tx1"/>
                    </a:solidFill>
                  </a:rPr>
                  <a:t>added: </a:t>
                </a:r>
                <a:r>
                  <a:rPr lang="en-SG" sz="2400" dirty="0" smtClean="0">
                    <a:solidFill>
                      <a:schemeClr val="tx1"/>
                    </a:solidFill>
                  </a:rPr>
                  <a:t>Archery 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43048" y="596264"/>
                <a:ext cx="3430583" cy="411496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2488344" y="901064"/>
              <a:ext cx="7745407" cy="5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dirty="0" err="1" smtClean="0">
                  <a:latin typeface="Comic Sans MS" panose="030F0702030302020204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dirty="0">
                <a:latin typeface="Comic Sans MS" panose="030F0702030302020204" pitchFamily="66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8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Mitigator</dc:creator>
  <cp:lastModifiedBy>Mitigator</cp:lastModifiedBy>
  <cp:revision>4</cp:revision>
  <dcterms:created xsi:type="dcterms:W3CDTF">2016-10-03T15:43:37Z</dcterms:created>
  <dcterms:modified xsi:type="dcterms:W3CDTF">2016-10-03T16:06:16Z</dcterms:modified>
</cp:coreProperties>
</file>