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7C2"/>
    <a:srgbClr val="5E35B1"/>
    <a:srgbClr val="7986CB"/>
    <a:srgbClr val="303F9F"/>
    <a:srgbClr val="B39DDB"/>
    <a:srgbClr val="9575CD"/>
    <a:srgbClr val="4527A0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385" autoAdjust="0"/>
  </p:normalViewPr>
  <p:slideViewPr>
    <p:cSldViewPr snapToGrid="0">
      <p:cViewPr>
        <p:scale>
          <a:sx n="50" d="100"/>
          <a:sy n="50" d="100"/>
        </p:scale>
        <p:origin x="52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6368-25C7-45BA-8F27-139A1E58B4EB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2FC-DCD1-4420-94B6-165CDE672F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05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 smtClean="0"/>
              <a:t>rgb</a:t>
            </a:r>
            <a:r>
              <a:rPr lang="en-SG" dirty="0" smtClean="0"/>
              <a:t>(94,53,177)</a:t>
            </a:r>
          </a:p>
          <a:p>
            <a:endParaRPr lang="en-SG" dirty="0" smtClean="0"/>
          </a:p>
          <a:p>
            <a:r>
              <a:rPr lang="en-SG" dirty="0" err="1" smtClean="0"/>
              <a:t>rgb</a:t>
            </a:r>
            <a:r>
              <a:rPr lang="en-SG" dirty="0" smtClean="0"/>
              <a:t>(63,81,181)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(57,73,171)</a:t>
            </a:r>
            <a:br>
              <a:rPr lang="en-SG" dirty="0" smtClean="0"/>
            </a:br>
            <a:r>
              <a:rPr lang="en-SG" dirty="0" err="1" smtClean="0"/>
              <a:t>rgb</a:t>
            </a:r>
            <a:r>
              <a:rPr lang="en-SG" dirty="0" smtClean="0"/>
              <a:t>(48,63,159)- upcoming 2</a:t>
            </a:r>
          </a:p>
          <a:p>
            <a:endParaRPr lang="en-SG" dirty="0" smtClean="0"/>
          </a:p>
          <a:p>
            <a:r>
              <a:rPr lang="en-SG" dirty="0" err="1" smtClean="0"/>
              <a:t>Rgb</a:t>
            </a:r>
            <a:r>
              <a:rPr lang="en-SG" dirty="0" smtClean="0"/>
              <a:t>(238,238,238) – calendar text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(255,196,0) –highlight date</a:t>
            </a:r>
          </a:p>
          <a:p>
            <a:endParaRPr lang="en-SG" dirty="0" smtClean="0"/>
          </a:p>
          <a:p>
            <a:r>
              <a:rPr lang="en-SG" dirty="0" smtClean="0"/>
              <a:t>179,157,219-calendar latest</a:t>
            </a:r>
          </a:p>
          <a:p>
            <a:endParaRPr lang="en-SG" dirty="0" smtClean="0"/>
          </a:p>
          <a:p>
            <a:r>
              <a:rPr lang="en-SG" dirty="0" err="1" smtClean="0"/>
              <a:t>rgb</a:t>
            </a:r>
            <a:r>
              <a:rPr lang="en-SG" dirty="0" smtClean="0"/>
              <a:t>(57,73,171)</a:t>
            </a:r>
          </a:p>
          <a:p>
            <a:r>
              <a:rPr lang="en-SG" dirty="0" smtClean="0"/>
              <a:t>=================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(69,39,160) top bot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(179,157,219) message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(94,53,177)-right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(98,0,234)– calendar highlight</a:t>
            </a:r>
          </a:p>
          <a:p>
            <a:r>
              <a:rPr lang="en-SG" dirty="0" err="1" smtClean="0"/>
              <a:t>rgb</a:t>
            </a:r>
            <a:r>
              <a:rPr lang="en-SG" dirty="0" smtClean="0"/>
              <a:t>(126,87,194) left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A2FC-DCD1-4420-94B6-165CDE672F6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9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A2FC-DCD1-4420-94B6-165CDE672F6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2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EA2FC-DCD1-4420-94B6-165CDE672F6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9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7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55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5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6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9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6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7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F79D-4DD3-4E11-8073-015D66C43647}" type="datetimeFigureOut">
              <a:rPr lang="en-SG" smtClean="0"/>
              <a:t>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2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3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4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591016" y="215812"/>
            <a:ext cx="7745408" cy="6490336"/>
            <a:chOff x="2488344" y="901064"/>
            <a:chExt cx="7745408" cy="6490336"/>
          </a:xfrm>
        </p:grpSpPr>
        <p:grpSp>
          <p:nvGrpSpPr>
            <p:cNvPr id="11" name="Group 10"/>
            <p:cNvGrpSpPr/>
            <p:nvPr/>
          </p:nvGrpSpPr>
          <p:grpSpPr>
            <a:xfrm>
              <a:off x="2488344" y="1510664"/>
              <a:ext cx="7745408" cy="5880736"/>
              <a:chOff x="1528224" y="596264"/>
              <a:chExt cx="7745408" cy="588073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1000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28224" y="596265"/>
                <a:ext cx="4314825" cy="4143375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528224" y="5867400"/>
                <a:ext cx="7745408" cy="6096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5"/>
              </a:lnRef>
              <a:fillRef idx="1003">
                <a:schemeClr val="dk2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dirty="0" smtClean="0"/>
                  <a:t>&gt;&gt; Add /d Archery  Introduction /</a:t>
                </a:r>
                <a:r>
                  <a:rPr lang="en-SG" dirty="0" err="1" smtClean="0"/>
                  <a:t>st</a:t>
                </a:r>
                <a:r>
                  <a:rPr lang="en-SG" dirty="0" smtClean="0"/>
                  <a:t> 0900 /</a:t>
                </a:r>
                <a:r>
                  <a:rPr lang="en-SG" dirty="0" err="1" smtClean="0"/>
                  <a:t>loc</a:t>
                </a:r>
                <a:r>
                  <a:rPr lang="en-SG" dirty="0" smtClean="0"/>
                  <a:t> Multipurpose Field 3</a:t>
                </a:r>
                <a:endParaRPr lang="en-SG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8224" y="4739640"/>
                <a:ext cx="7745408" cy="112776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SG" sz="2400" dirty="0">
                    <a:solidFill>
                      <a:schemeClr val="tx1"/>
                    </a:solidFill>
                  </a:rPr>
                  <a:t>New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task </a:t>
                </a:r>
                <a:r>
                  <a:rPr lang="en-SG" sz="2400" dirty="0">
                    <a:solidFill>
                      <a:schemeClr val="tx1"/>
                    </a:solidFill>
                  </a:rPr>
                  <a:t>added: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Archery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43048" y="596264"/>
                <a:ext cx="3430583" cy="411496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2488344" y="901064"/>
              <a:ext cx="7745407" cy="5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dirty="0" err="1" smtClean="0">
                  <a:latin typeface="Comic Sans MS" panose="030F0702030302020204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dirty="0">
                <a:latin typeface="Comic Sans MS" panose="030F0702030302020204" pitchFamily="66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2844" y="375117"/>
            <a:ext cx="7274813" cy="6482883"/>
            <a:chOff x="2289892" y="187976"/>
            <a:chExt cx="7274813" cy="6482883"/>
          </a:xfrm>
        </p:grpSpPr>
        <p:sp>
          <p:nvSpPr>
            <p:cNvPr id="15" name="Rectangle 14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TextBox 15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1. User Guide </a:t>
              </a:r>
              <a:endParaRPr lang="en-SG" sz="2800" b="1" dirty="0">
                <a:solidFill>
                  <a:schemeClr val="bg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add  #CS2103 /n User Guide /d 121016 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Added #CS2103 User Guide due 12 October 2016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299736"/>
                </p:ext>
              </p:extLst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Worksheet" r:id="rId7" imgW="3028999" imgH="1479425" progId="Excel.Sheet.12">
                    <p:embed/>
                  </p:oleObj>
                </mc:Choice>
                <mc:Fallback>
                  <p:oleObj name="Worksheet" r:id="rId7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828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18485" y="375117"/>
            <a:ext cx="7274813" cy="6482883"/>
            <a:chOff x="2842385" y="-305920"/>
            <a:chExt cx="7274813" cy="6482883"/>
          </a:xfrm>
        </p:grpSpPr>
        <p:grpSp>
          <p:nvGrpSpPr>
            <p:cNvPr id="4" name="Group 3"/>
            <p:cNvGrpSpPr/>
            <p:nvPr/>
          </p:nvGrpSpPr>
          <p:grpSpPr>
            <a:xfrm>
              <a:off x="2842385" y="-305920"/>
              <a:ext cx="7274813" cy="6482883"/>
              <a:chOff x="2289892" y="187976"/>
              <a:chExt cx="7274813" cy="648288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89893" y="187976"/>
                <a:ext cx="7274811" cy="581188"/>
              </a:xfrm>
              <a:prstGeom prst="rect">
                <a:avLst/>
              </a:prstGeom>
              <a:solidFill>
                <a:srgbClr val="4527A0"/>
              </a:solidFill>
              <a:ln>
                <a:solidFill>
                  <a:schemeClr val="bg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800" b="1" dirty="0" err="1" smtClean="0">
                    <a:latin typeface="Segoe Script" panose="030B0504020000000003" pitchFamily="66" charset="0"/>
                    <a:cs typeface="Segoe UI Semibold" panose="020B0702040204020203" pitchFamily="34" charset="0"/>
                  </a:rPr>
                  <a:t>SmartyDo</a:t>
                </a:r>
                <a:endParaRPr lang="en-SG" sz="2800" b="1" dirty="0">
                  <a:latin typeface="Segoe Script" panose="030B0504020000000003" pitchFamily="66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6362641" y="818533"/>
                <a:ext cx="3202063" cy="4065597"/>
              </a:xfrm>
              <a:prstGeom prst="rect">
                <a:avLst/>
              </a:prstGeom>
              <a:solidFill>
                <a:srgbClr val="5E35B1"/>
              </a:solidFill>
              <a:ln>
                <a:solidFill>
                  <a:schemeClr val="bg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SG" sz="2800" b="1" dirty="0" smtClean="0">
                    <a:solidFill>
                      <a:schemeClr val="bg1"/>
                    </a:solidFill>
                  </a:rPr>
                  <a:t>Upcoming [12-Oct]</a:t>
                </a:r>
                <a:endParaRPr lang="en-SG" sz="2800" b="1" dirty="0" smtClean="0">
                  <a:solidFill>
                    <a:schemeClr val="bg1"/>
                  </a:solidFill>
                  <a:latin typeface="Viner Hand ITC" panose="03070502030502020203" pitchFamily="66" charset="0"/>
                </a:endParaRPr>
              </a:p>
              <a:p>
                <a:pPr algn="ctr"/>
                <a:endParaRPr lang="en-SG" sz="2800" b="1" dirty="0">
                  <a:solidFill>
                    <a:schemeClr val="bg1"/>
                  </a:solidFill>
                  <a:latin typeface="Viner Hand ITC" panose="03070502030502020203" pitchFamily="66" charset="0"/>
                </a:endParaRPr>
              </a:p>
              <a:p>
                <a:pPr algn="ctr"/>
                <a:r>
                  <a:rPr lang="en-SG" sz="2800" b="1" dirty="0" smtClean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 </a:t>
                </a:r>
                <a:r>
                  <a:rPr lang="en-SG" sz="2800" b="1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User Guide </a:t>
                </a:r>
                <a:endPara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89893" y="818533"/>
                <a:ext cx="4072747" cy="4065597"/>
              </a:xfrm>
              <a:prstGeom prst="rect">
                <a:avLst/>
              </a:prstGeom>
              <a:solidFill>
                <a:srgbClr val="7E57C2"/>
              </a:solidFill>
              <a:ln>
                <a:solidFill>
                  <a:schemeClr val="bg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89892" y="6061259"/>
                <a:ext cx="7274812" cy="609600"/>
              </a:xfrm>
              <a:prstGeom prst="rect">
                <a:avLst/>
              </a:prstGeom>
              <a:solidFill>
                <a:srgbClr val="4527A0"/>
              </a:solidFill>
              <a:ln>
                <a:solidFill>
                  <a:schemeClr val="bg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5"/>
              </a:lnRef>
              <a:fillRef idx="1003">
                <a:schemeClr val="dk2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dirty="0" smtClean="0"/>
                  <a:t>&gt;&gt;  </a:t>
                </a:r>
                <a:r>
                  <a:rPr lang="en-SG" b="1" dirty="0" smtClean="0">
                    <a:solidFill>
                      <a:schemeClr val="bg1"/>
                    </a:solidFill>
                  </a:rPr>
                  <a:t>Done 1</a:t>
                </a:r>
                <a:endParaRPr lang="en-SG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89893" y="4933499"/>
                <a:ext cx="7274812" cy="1127760"/>
              </a:xfrm>
              <a:prstGeom prst="rect">
                <a:avLst/>
              </a:prstGeom>
              <a:solidFill>
                <a:srgbClr val="B39DDB"/>
              </a:solidFill>
              <a:ln>
                <a:solidFill>
                  <a:schemeClr val="bg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SG" b="1" dirty="0" smtClean="0">
                    <a:solidFill>
                      <a:schemeClr val="tx1"/>
                    </a:solidFill>
                  </a:rPr>
                  <a:t>Your have completed task :</a:t>
                </a:r>
              </a:p>
              <a:p>
                <a:r>
                  <a:rPr lang="en-SG" b="1" dirty="0" err="1" smtClean="0">
                    <a:solidFill>
                      <a:schemeClr val="tx1"/>
                    </a:solidFill>
                  </a:rPr>
                  <a:t>UserGuide</a:t>
                </a:r>
                <a:r>
                  <a:rPr lang="en-SG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SG" b="1" dirty="0">
                    <a:solidFill>
                      <a:schemeClr val="tx1"/>
                    </a:solidFill>
                  </a:rPr>
                  <a:t>#</a:t>
                </a:r>
                <a:r>
                  <a:rPr lang="en-SG" b="1" dirty="0" smtClean="0">
                    <a:solidFill>
                      <a:schemeClr val="tx1"/>
                    </a:solidFill>
                  </a:rPr>
                  <a:t>CS2103 due 12-oct-16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32179" y="818533"/>
              <a:ext cx="4030461" cy="4057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" name="Worksheet" r:id="rId3" imgW="3028999" imgH="1479425" progId="Excel.Sheet.12">
                      <p:embed/>
                    </p:oleObj>
                  </mc:Choice>
                  <mc:Fallback>
                    <p:oleObj name="Worksheet" r:id="rId3" imgW="3028999" imgH="1479425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32179" y="818533"/>
                            <a:ext cx="4030461" cy="4057369"/>
                          </a:xfrm>
                          <a:prstGeom prst="rect">
                            <a:avLst/>
                          </a:prstGeom>
                          <a:solidFill>
                            <a:srgbClr val="7E57C2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2" name="Straight Connector 11"/>
            <p:cNvCxnSpPr/>
            <p:nvPr/>
          </p:nvCxnSpPr>
          <p:spPr>
            <a:xfrm flipV="1">
              <a:off x="7189422" y="1407796"/>
              <a:ext cx="2653485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47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8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7400"/>
              </p:ext>
            </p:extLst>
          </p:nvPr>
        </p:nvGraphicFramePr>
        <p:xfrm>
          <a:off x="2360180" y="301864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678244" y="4738069"/>
            <a:ext cx="7745408" cy="1737360"/>
            <a:chOff x="4101404" y="4832979"/>
            <a:chExt cx="7745408" cy="1737360"/>
          </a:xfrm>
        </p:grpSpPr>
        <p:sp>
          <p:nvSpPr>
            <p:cNvPr id="10" name="Rectangle 9"/>
            <p:cNvSpPr/>
            <p:nvPr/>
          </p:nvSpPr>
          <p:spPr>
            <a:xfrm>
              <a:off x="4101404" y="5960739"/>
              <a:ext cx="7745408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</a:t>
              </a:r>
              <a:r>
                <a:rPr lang="en-SG" dirty="0"/>
                <a:t> </a:t>
              </a:r>
              <a:r>
                <a:rPr lang="en-SG" dirty="0" smtClean="0"/>
                <a:t>delete 1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01404" y="4832979"/>
              <a:ext cx="7745408" cy="1127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sz="2400" dirty="0" smtClean="0">
                  <a:solidFill>
                    <a:schemeClr val="tx1"/>
                  </a:solidFill>
                </a:rPr>
                <a:t>Task Deleted : Archery Introduction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678244" y="0"/>
            <a:ext cx="7745407" cy="581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 smtClean="0">
                <a:latin typeface="Comic Sans MS" panose="030F0702030302020204" pitchFamily="66" charset="0"/>
                <a:cs typeface="Segoe UI Semibold" panose="020B0702040204020203" pitchFamily="34" charset="0"/>
              </a:rPr>
              <a:t>SmartyDo</a:t>
            </a:r>
            <a:endParaRPr lang="en-SG" sz="2800" dirty="0">
              <a:latin typeface="Comic Sans MS" panose="030F0702030302020204" pitchFamily="66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44" y="638344"/>
            <a:ext cx="4265831" cy="41149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TextBox 13"/>
          <p:cNvSpPr txBox="1">
            <a:spLocks noChangeAspect="1"/>
          </p:cNvSpPr>
          <p:nvPr/>
        </p:nvSpPr>
        <p:spPr>
          <a:xfrm>
            <a:off x="5979263" y="638344"/>
            <a:ext cx="3409200" cy="4114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no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 	</a:t>
            </a:r>
            <a:r>
              <a:rPr lang="en-SG" sz="2800" dirty="0" smtClean="0">
                <a:solidFill>
                  <a:schemeClr val="bg1"/>
                </a:solidFill>
              </a:rPr>
              <a:t>Upcoming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004" y="4738069"/>
            <a:ext cx="7274812" cy="1737360"/>
            <a:chOff x="4101404" y="4832979"/>
            <a:chExt cx="7745408" cy="1737360"/>
          </a:xfrm>
        </p:grpSpPr>
        <p:sp>
          <p:nvSpPr>
            <p:cNvPr id="6" name="Rectangle 5"/>
            <p:cNvSpPr/>
            <p:nvPr/>
          </p:nvSpPr>
          <p:spPr>
            <a:xfrm>
              <a:off x="4101404" y="5960739"/>
              <a:ext cx="7745408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</a:t>
              </a:r>
              <a:r>
                <a:rPr lang="en-SG" dirty="0"/>
                <a:t> </a:t>
              </a:r>
              <a:r>
                <a:rPr lang="en-SG" dirty="0" smtClean="0"/>
                <a:t>Redo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1404" y="4832979"/>
              <a:ext cx="7745408" cy="1127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sz="2400" dirty="0" smtClean="0">
                  <a:solidFill>
                    <a:schemeClr val="tx1"/>
                  </a:solidFill>
                </a:rPr>
                <a:t>Your previous action delete 1 has been executed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425004" y="0"/>
            <a:ext cx="7274811" cy="581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 smtClean="0">
                <a:latin typeface="Comic Sans MS" panose="030F0702030302020204" pitchFamily="66" charset="0"/>
                <a:cs typeface="Segoe UI Semibold" panose="020B0702040204020203" pitchFamily="34" charset="0"/>
              </a:rPr>
              <a:t>SmartyDo</a:t>
            </a:r>
            <a:endParaRPr lang="en-SG" sz="2800" dirty="0">
              <a:latin typeface="Comic Sans MS" panose="030F0702030302020204" pitchFamily="66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3" y="602146"/>
            <a:ext cx="4006647" cy="41149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TextBox 9"/>
          <p:cNvSpPr txBox="1">
            <a:spLocks noChangeAspect="1"/>
          </p:cNvSpPr>
          <p:nvPr/>
        </p:nvSpPr>
        <p:spPr>
          <a:xfrm>
            <a:off x="6497752" y="623103"/>
            <a:ext cx="3202063" cy="4114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noAutofit/>
          </a:bodyPr>
          <a:lstStyle/>
          <a:p>
            <a:pPr algn="ctr"/>
            <a:r>
              <a:rPr lang="en-SG" sz="2800" dirty="0" smtClean="0">
                <a:solidFill>
                  <a:schemeClr val="bg1"/>
                </a:solidFill>
              </a:rPr>
              <a:t>Upcoming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081" y="1224446"/>
            <a:ext cx="4006647" cy="41149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2" name="Group 1"/>
          <p:cNvGrpSpPr/>
          <p:nvPr/>
        </p:nvGrpSpPr>
        <p:grpSpPr>
          <a:xfrm>
            <a:off x="3277866" y="-74782"/>
            <a:ext cx="7274812" cy="6482883"/>
            <a:chOff x="2289893" y="187976"/>
            <a:chExt cx="7274812" cy="6482883"/>
          </a:xfrm>
        </p:grpSpPr>
        <p:sp>
          <p:nvSpPr>
            <p:cNvPr id="7" name="Rectangle 6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err="1" smtClean="0">
                  <a:solidFill>
                    <a:schemeClr val="bg1"/>
                  </a:solidFill>
                </a:rPr>
                <a:t>VisualBox</a:t>
              </a:r>
              <a:endParaRPr lang="en-SG" sz="2800" b="1" dirty="0" smtClean="0">
                <a:solidFill>
                  <a:schemeClr val="bg1"/>
                </a:solidFill>
              </a:endParaRPr>
            </a:p>
            <a:p>
              <a:pPr algn="ctr"/>
              <a:endParaRPr lang="en-SG" b="1" dirty="0">
                <a:solidFill>
                  <a:schemeClr val="bg1"/>
                </a:solidFill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Viner Hand ITC" panose="03070502030502020203" pitchFamily="66" charset="0"/>
                </a:rPr>
                <a:t>Welcome to </a:t>
              </a:r>
              <a:r>
                <a:rPr lang="en-SG" sz="2800" b="1" dirty="0" err="1" smtClean="0">
                  <a:solidFill>
                    <a:schemeClr val="bg1"/>
                  </a:solidFill>
                  <a:latin typeface="Viner Hand ITC" panose="03070502030502020203" pitchFamily="66" charset="0"/>
                </a:rPr>
                <a:t>SmartyDo</a:t>
              </a:r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SG" sz="1600" b="1" dirty="0" smtClean="0">
                  <a:solidFill>
                    <a:schemeClr val="bg1"/>
                  </a:solidFill>
                </a:rPr>
                <a:t>Enter “Help” to get started or key in any other command to continue where you left off.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9893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</a:t>
              </a:r>
              <a:r>
                <a:rPr lang="en-SG" dirty="0"/>
                <a:t> </a:t>
              </a:r>
              <a:r>
                <a:rPr lang="en-SG" b="1" dirty="0" smtClean="0"/>
                <a:t>Command Bar</a:t>
              </a:r>
              <a:endParaRPr lang="en-S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sz="2400" b="1" dirty="0" err="1" smtClean="0">
                  <a:solidFill>
                    <a:schemeClr val="tx1"/>
                  </a:solidFill>
                </a:rPr>
                <a:t>MessageBox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628017"/>
                </p:ext>
              </p:extLst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Worksheet" r:id="rId5" imgW="3028999" imgH="1479425" progId="Excel.Sheet.12">
                    <p:embed/>
                  </p:oleObj>
                </mc:Choice>
                <mc:Fallback>
                  <p:oleObj name="Worksheet" r:id="rId5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9378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-94365" y="0"/>
            <a:ext cx="12380729" cy="6482883"/>
            <a:chOff x="2289892" y="187976"/>
            <a:chExt cx="12380729" cy="6482883"/>
          </a:xfrm>
        </p:grpSpPr>
        <p:sp>
          <p:nvSpPr>
            <p:cNvPr id="12" name="Rectangle 11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1</a:t>
              </a:r>
              <a:r>
                <a: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. User Guide </a:t>
              </a: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view 121016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Showing incomplete tasks due on 12 October 2016.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240735"/>
                </p:ext>
              </p:extLst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Worksheet" r:id="rId4" imgW="3028999" imgH="1479425" progId="Excel.Sheet.12">
                    <p:embed/>
                  </p:oleObj>
                </mc:Choice>
                <mc:Fallback>
                  <p:oleObj name="Worksheet" r:id="rId4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9564704" y="187976"/>
              <a:ext cx="5105917" cy="6482883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lIns="36000" tIns="72000" rIns="36000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marL="514350" indent="-514350">
                <a:buAutoNum type="arabicPeriod"/>
              </a:pPr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User Guide</a:t>
              </a:r>
            </a:p>
            <a:p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 #Cs2103 due 12-oct-16</a:t>
              </a:r>
              <a:endParaRPr lang="en-SG" sz="2800" b="1" dirty="0">
                <a:solidFill>
                  <a:schemeClr val="bg1"/>
                </a:solidFill>
                <a:latin typeface="Segoe Print" panose="02000600000000000000" pitchFamily="2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36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-115508" y="365125"/>
            <a:ext cx="12423015" cy="6482883"/>
            <a:chOff x="2289892" y="187976"/>
            <a:chExt cx="12423015" cy="6482883"/>
          </a:xfrm>
        </p:grpSpPr>
        <p:sp>
          <p:nvSpPr>
            <p:cNvPr id="12" name="Rectangle 11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1</a:t>
              </a:r>
              <a:r>
                <a: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. User Guide </a:t>
              </a: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edit </a:t>
              </a:r>
              <a:r>
                <a:rPr lang="en-SG" b="1" dirty="0">
                  <a:solidFill>
                    <a:schemeClr val="bg1"/>
                  </a:solidFill>
                </a:rPr>
                <a:t>1 time </a:t>
              </a:r>
              <a:r>
                <a:rPr lang="en-SG" b="1" dirty="0" smtClean="0">
                  <a:solidFill>
                    <a:schemeClr val="bg1"/>
                  </a:solidFill>
                </a:rPr>
                <a:t>1400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Updated 1. User Guide Time to 14:00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Worksheet" r:id="rId4" imgW="3028999" imgH="1479425" progId="Excel.Sheet.12">
                    <p:embed/>
                  </p:oleObj>
                </mc:Choice>
                <mc:Fallback>
                  <p:oleObj name="Worksheet" r:id="rId4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9606990" y="187976"/>
              <a:ext cx="5105917" cy="6482883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lIns="36000" tIns="72000" rIns="36000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marL="514350" indent="-514350">
                <a:buAutoNum type="arabicPeriod"/>
              </a:pPr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User Guide</a:t>
              </a:r>
            </a:p>
            <a:p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#Cs2103 due 12-oct-16 by 14:00</a:t>
              </a:r>
              <a:endParaRPr lang="en-SG" sz="2800" b="1" dirty="0">
                <a:solidFill>
                  <a:schemeClr val="bg1"/>
                </a:solidFill>
                <a:latin typeface="Segoe Print" panose="02000600000000000000" pitchFamily="2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-231015" y="-305920"/>
            <a:ext cx="12423015" cy="6482883"/>
            <a:chOff x="2289892" y="187976"/>
            <a:chExt cx="12423015" cy="6482883"/>
          </a:xfrm>
        </p:grpSpPr>
        <p:sp>
          <p:nvSpPr>
            <p:cNvPr id="5" name="Rectangle 4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1</a:t>
              </a:r>
              <a:r>
                <a: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. User Guide </a:t>
              </a: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undo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Undone </a:t>
              </a:r>
              <a:r>
                <a:rPr lang="en-SG" b="1" dirty="0" smtClean="0">
                  <a:solidFill>
                    <a:schemeClr val="tx1"/>
                  </a:solidFill>
                </a:rPr>
                <a:t>the following </a:t>
              </a:r>
              <a:r>
                <a:rPr lang="en-SG" b="1" dirty="0" smtClean="0">
                  <a:solidFill>
                    <a:schemeClr val="tx1"/>
                  </a:solidFill>
                </a:rPr>
                <a:t>command: </a:t>
              </a:r>
            </a:p>
            <a:p>
              <a:r>
                <a:rPr lang="en-SG" b="1" dirty="0" smtClean="0">
                  <a:solidFill>
                    <a:schemeClr val="tx1"/>
                  </a:solidFill>
                </a:rPr>
                <a:t>Updated 1. User Guide Time to 14:00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Worksheet" r:id="rId3" imgW="3028999" imgH="1479425" progId="Excel.Sheet.12">
                    <p:embed/>
                  </p:oleObj>
                </mc:Choice>
                <mc:Fallback>
                  <p:oleObj name="Worksheet" r:id="rId3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9606990" y="187976"/>
              <a:ext cx="5105917" cy="6482883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lIns="36000" tIns="72000" rIns="36000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marL="514350" indent="-514350">
                <a:buAutoNum type="arabicPeriod"/>
              </a:pPr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User Guide</a:t>
              </a:r>
            </a:p>
            <a:p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#Cs2103 due 12-oct-16</a:t>
              </a:r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8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137285" y="-432920"/>
            <a:ext cx="12423015" cy="6482883"/>
            <a:chOff x="2289892" y="187976"/>
            <a:chExt cx="12423015" cy="6482883"/>
          </a:xfrm>
        </p:grpSpPr>
        <p:sp>
          <p:nvSpPr>
            <p:cNvPr id="5" name="Rectangle 4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1</a:t>
              </a:r>
              <a:r>
                <a: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. User Guide </a:t>
              </a: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redo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Re-executed </a:t>
              </a:r>
              <a:r>
                <a:rPr lang="en-SG" b="1" dirty="0" smtClean="0">
                  <a:solidFill>
                    <a:schemeClr val="tx1"/>
                  </a:solidFill>
                </a:rPr>
                <a:t>the following </a:t>
              </a:r>
              <a:r>
                <a:rPr lang="en-SG" b="1" dirty="0" smtClean="0">
                  <a:solidFill>
                    <a:schemeClr val="tx1"/>
                  </a:solidFill>
                </a:rPr>
                <a:t>command: </a:t>
              </a:r>
            </a:p>
            <a:p>
              <a:r>
                <a:rPr lang="en-SG" b="1" dirty="0" smtClean="0">
                  <a:solidFill>
                    <a:schemeClr val="tx1"/>
                  </a:solidFill>
                </a:rPr>
                <a:t>Updated 1. User Guide Time to 14:00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Worksheet" r:id="rId3" imgW="3028999" imgH="1479425" progId="Excel.Sheet.12">
                    <p:embed/>
                  </p:oleObj>
                </mc:Choice>
                <mc:Fallback>
                  <p:oleObj name="Worksheet" r:id="rId3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9606990" y="187976"/>
              <a:ext cx="5105917" cy="6482883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lIns="36000" tIns="72000" rIns="36000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marL="514350" indent="-514350">
                <a:buAutoNum type="arabicPeriod"/>
              </a:pPr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User Guide</a:t>
              </a:r>
            </a:p>
            <a:p>
              <a:r>
                <a:rPr lang="en-SG" sz="2800" b="1" dirty="0" smtClean="0">
                  <a:solidFill>
                    <a:schemeClr val="bg1"/>
                  </a:solidFill>
                  <a:latin typeface="Segoe Print" panose="02000600000000000000" pitchFamily="2" charset="0"/>
                </a:rPr>
                <a:t>#Cs2103 due 12-oct-16 </a:t>
              </a:r>
              <a:r>
                <a:rPr lang="en-SG" sz="2800" b="1" dirty="0">
                  <a:solidFill>
                    <a:schemeClr val="bg1"/>
                  </a:solidFill>
                  <a:latin typeface="Segoe Print" panose="02000600000000000000" pitchFamily="2" charset="0"/>
                </a:rPr>
                <a:t>by 14:00</a:t>
              </a:r>
            </a:p>
            <a:p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9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2842385" y="-305920"/>
            <a:ext cx="7274813" cy="6482883"/>
            <a:chOff x="2289892" y="187976"/>
            <a:chExt cx="7274813" cy="6482883"/>
          </a:xfrm>
        </p:grpSpPr>
        <p:sp>
          <p:nvSpPr>
            <p:cNvPr id="5" name="Rectangle 4"/>
            <p:cNvSpPr/>
            <p:nvPr/>
          </p:nvSpPr>
          <p:spPr>
            <a:xfrm>
              <a:off x="2289893" y="187976"/>
              <a:ext cx="7274811" cy="581188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 smtClean="0">
                  <a:latin typeface="Segoe Script" panose="030B0504020000000003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b="1" dirty="0">
                <a:latin typeface="Segoe Script" panose="030B0504020000000003" pitchFamily="66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6362641" y="818533"/>
              <a:ext cx="3202063" cy="4065597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noAutofit/>
            </a:bodyPr>
            <a:lstStyle/>
            <a:p>
              <a:pPr algn="ctr"/>
              <a:r>
                <a:rPr lang="en-SG" sz="2800" b="1" dirty="0" smtClean="0">
                  <a:solidFill>
                    <a:schemeClr val="bg1"/>
                  </a:solidFill>
                </a:rPr>
                <a:t>Upcoming [12-Oct]</a:t>
              </a:r>
              <a:endParaRPr lang="en-SG" sz="2800" b="1" dirty="0" smtClean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endParaRPr lang="en-SG" sz="2800" b="1" dirty="0">
                <a:solidFill>
                  <a:schemeClr val="bg1"/>
                </a:solidFill>
                <a:latin typeface="Viner Hand ITC" panose="03070502030502020203" pitchFamily="66" charset="0"/>
              </a:endParaRPr>
            </a:p>
            <a:p>
              <a:pPr algn="ctr"/>
              <a:r>
                <a:rPr lang="en-SG" sz="2800" b="1" dirty="0" smtClean="0">
                  <a:solidFill>
                    <a:schemeClr val="bg1"/>
                  </a:solidFill>
                  <a:latin typeface="Viner Hand ITC" panose="03070502030502020203" pitchFamily="66" charset="0"/>
                </a:rPr>
                <a:t>You have no upcoming tasks!</a:t>
              </a:r>
              <a:endParaRPr lang="en-SG" sz="2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9893" y="818533"/>
              <a:ext cx="4072747" cy="4065597"/>
            </a:xfrm>
            <a:prstGeom prst="rect">
              <a:avLst/>
            </a:prstGeom>
            <a:solidFill>
              <a:srgbClr val="7E57C2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9892" y="6061259"/>
              <a:ext cx="7274812" cy="609600"/>
            </a:xfrm>
            <a:prstGeom prst="rect">
              <a:avLst/>
            </a:prstGeom>
            <a:solidFill>
              <a:srgbClr val="4527A0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 </a:t>
              </a:r>
              <a:r>
                <a:rPr lang="en-SG" b="1" dirty="0" smtClean="0">
                  <a:solidFill>
                    <a:schemeClr val="bg1"/>
                  </a:solidFill>
                </a:rPr>
                <a:t>delete 1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9893" y="4933499"/>
              <a:ext cx="7274812" cy="1127760"/>
            </a:xfrm>
            <a:prstGeom prst="rect">
              <a:avLst/>
            </a:prstGeom>
            <a:solidFill>
              <a:srgbClr val="B39DDB"/>
            </a:solidFill>
            <a:ln>
              <a:solidFill>
                <a:schemeClr val="bg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Your task: </a:t>
              </a:r>
              <a:r>
                <a:rPr lang="en-SG" b="1" dirty="0" err="1" smtClean="0">
                  <a:solidFill>
                    <a:schemeClr val="tx1"/>
                  </a:solidFill>
                </a:rPr>
                <a:t>UserGuide</a:t>
              </a:r>
              <a:r>
                <a:rPr lang="en-SG" b="1" dirty="0" smtClean="0">
                  <a:solidFill>
                    <a:schemeClr val="tx1"/>
                  </a:solidFill>
                </a:rPr>
                <a:t> </a:t>
              </a:r>
              <a:r>
                <a:rPr lang="en-SG" b="1" dirty="0">
                  <a:solidFill>
                    <a:schemeClr val="tx1"/>
                  </a:solidFill>
                </a:rPr>
                <a:t>#</a:t>
              </a:r>
              <a:r>
                <a:rPr lang="en-SG" b="1" dirty="0" smtClean="0">
                  <a:solidFill>
                    <a:schemeClr val="tx1"/>
                  </a:solidFill>
                </a:rPr>
                <a:t>CS2103 due 12-oct-16 has been deleted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332179" y="818533"/>
            <a:ext cx="4030461" cy="4057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Worksheet" r:id="rId3" imgW="3028999" imgH="1479425" progId="Excel.Sheet.12">
                    <p:embed/>
                  </p:oleObj>
                </mc:Choice>
                <mc:Fallback>
                  <p:oleObj name="Worksheet" r:id="rId3" imgW="3028999" imgH="14794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179" y="818533"/>
                          <a:ext cx="4030461" cy="4057369"/>
                        </a:xfrm>
                        <a:prstGeom prst="rect">
                          <a:avLst/>
                        </a:prstGeom>
                        <a:solidFill>
                          <a:srgbClr val="7E57C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50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291</Words>
  <Application>Microsoft Office PowerPoint</Application>
  <PresentationFormat>Widescreen</PresentationFormat>
  <Paragraphs>109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Segoe Print</vt:lpstr>
      <vt:lpstr>Segoe Script</vt:lpstr>
      <vt:lpstr>Segoe UI Semibold</vt:lpstr>
      <vt:lpstr>Viner Hand ITC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Mitigator</dc:creator>
  <cp:lastModifiedBy>Mitigator</cp:lastModifiedBy>
  <cp:revision>27</cp:revision>
  <dcterms:created xsi:type="dcterms:W3CDTF">2016-10-03T15:43:37Z</dcterms:created>
  <dcterms:modified xsi:type="dcterms:W3CDTF">2016-10-09T08:58:43Z</dcterms:modified>
</cp:coreProperties>
</file>