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79" r:id="rId4"/>
    <p:sldId id="284" r:id="rId5"/>
    <p:sldId id="257" r:id="rId6"/>
    <p:sldId id="280" r:id="rId7"/>
  </p:sldIdLst>
  <p:sldSz cx="9144000" cy="6858000" type="screen4x3"/>
  <p:notesSz cx="6858000" cy="9144000"/>
  <p:defaultTextStyle>
    <a:defPPr>
      <a:defRPr lang="en-SG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68BD"/>
    <a:srgbClr val="0449BA"/>
    <a:srgbClr val="0597B9"/>
    <a:srgbClr val="9403BB"/>
    <a:srgbClr val="2901BD"/>
    <a:srgbClr val="0349BB"/>
    <a:srgbClr val="0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596" autoAdjust="0"/>
  </p:normalViewPr>
  <p:slideViewPr>
    <p:cSldViewPr>
      <p:cViewPr varScale="1">
        <p:scale>
          <a:sx n="70" d="100"/>
          <a:sy n="70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7476A-CDF3-411F-8E8B-BA91A7A655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003C-C33F-4797-BF9F-EE00FEC2E714}" type="slidenum">
              <a:rPr lang="en-SG" sz="1200"/>
              <a:pPr eaLnBrk="1" hangingPunct="1"/>
              <a:t>1</a:t>
            </a:fld>
            <a:endParaRPr lang="en-SG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3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4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B780C-B5C4-49D6-9259-2E57BD7A80C9}" type="slidenum">
              <a:rPr lang="en-SG" sz="1200"/>
              <a:pPr eaLnBrk="1" hangingPunct="1"/>
              <a:t>5</a:t>
            </a:fld>
            <a:endParaRPr lang="en-SG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2" y="620688"/>
            <a:ext cx="8210872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sz="4400" dirty="0" err="1" smtClean="0">
                <a:latin typeface="Segoe Script" panose="020B0504020000000003" pitchFamily="34" charset="0"/>
              </a:rPr>
              <a:t>SmartyDo</a:t>
            </a:r>
            <a:endParaRPr lang="ru-RU" sz="4400" dirty="0" smtClean="0">
              <a:latin typeface="Segoe Script" panose="020B0504020000000003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319312"/>
            <a:ext cx="5112568" cy="45350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SG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 preferred Task Manager</a:t>
            </a:r>
            <a:endParaRPr lang="en-SG" sz="20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852936"/>
            <a:ext cx="345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Presenters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Filbert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Moon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Matthew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Kenneth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784976" cy="787226"/>
          </a:xfrm>
        </p:spPr>
        <p:txBody>
          <a:bodyPr/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categories currently in the market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040560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Grocery List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Things Done (GTD)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Plain Text</a:t>
            </a:r>
          </a:p>
        </p:txBody>
      </p:sp>
      <p:pic>
        <p:nvPicPr>
          <p:cNvPr id="10246" name="Picture 6" descr="Shopping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9" t="827" r="1362" b="1668"/>
          <a:stretch/>
        </p:blipFill>
        <p:spPr bwMode="auto">
          <a:xfrm>
            <a:off x="6516216" y="2492896"/>
            <a:ext cx="1654212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Grocery List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 descr="Any.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6752"/>
            <a:ext cx="274709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016" y="2283283"/>
            <a:ext cx="929458" cy="576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196752"/>
            <a:ext cx="2774668" cy="159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356992"/>
            <a:ext cx="1755005" cy="3086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8593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Remember the milk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6281466"/>
            <a:ext cx="108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SomToDo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343619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algn="l"/>
            <a:endParaRPr lang="en-US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listing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what needs to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Getting Things Done (GTD)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96752"/>
            <a:ext cx="702913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7741"/>
            <a:ext cx="3166864" cy="1979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082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TickTick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126" b="983"/>
          <a:stretch/>
        </p:blipFill>
        <p:spPr>
          <a:xfrm>
            <a:off x="5375648" y="4077741"/>
            <a:ext cx="3539752" cy="195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564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OmniFocus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o-do-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459" r="2975" b="5459"/>
          <a:stretch/>
        </p:blipFill>
        <p:spPr bwMode="auto">
          <a:xfrm>
            <a:off x="5724128" y="2492896"/>
            <a:ext cx="3171368" cy="20882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83009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SG" sz="4000" dirty="0" smtClean="0">
                <a:solidFill>
                  <a:schemeClr val="bg1"/>
                </a:solidFill>
              </a:rPr>
              <a:t>Users who…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3152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Desire minimalistic, no frills software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Prefers typing over clicking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frequent spontaneous requests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Seek to improve their productivity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Yearn for information privacy</a:t>
            </a:r>
          </a:p>
          <a:p>
            <a:pPr eaLnBrk="1" hangingPunct="1">
              <a:lnSpc>
                <a:spcPct val="20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3" y="0"/>
            <a:ext cx="2247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12687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Solution: Plain Text Style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706273" y="2309078"/>
            <a:ext cx="4032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Minimalistic with detailed description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Offline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Flexible tracking of tasks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1317" y="249289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Script" panose="020B0504020000000003" pitchFamily="34" charset="0"/>
              </a:rPr>
              <a:t>Smarty Do</a:t>
            </a:r>
            <a:endParaRPr lang="en-SG" sz="3200" dirty="0">
              <a:solidFill>
                <a:srgbClr val="000000"/>
              </a:solidFill>
              <a:latin typeface="Segoe Script" panose="020B050402000000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8" y="1340768"/>
            <a:ext cx="3938744" cy="39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5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curtains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DADADA"/>
      </a:accent4>
      <a:accent5>
        <a:srgbClr val="DEAAF0"/>
      </a:accent5>
      <a:accent6>
        <a:srgbClr val="E26418"/>
      </a:accent6>
      <a:hlink>
        <a:srgbClr val="FFBF07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126</TotalTime>
  <Words>103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굴림</vt:lpstr>
      <vt:lpstr>Microsoft Sans Serif</vt:lpstr>
      <vt:lpstr>Segoe Script</vt:lpstr>
      <vt:lpstr>Segoe UI</vt:lpstr>
      <vt:lpstr>Segoe UI Emoji</vt:lpstr>
      <vt:lpstr>Segoe UI Historic</vt:lpstr>
      <vt:lpstr>powerpoint-template-24</vt:lpstr>
      <vt:lpstr>SmartyDo</vt:lpstr>
      <vt:lpstr>Product categories currently in the market</vt:lpstr>
      <vt:lpstr>Grocery List</vt:lpstr>
      <vt:lpstr>Getting Things Done (GTD)</vt:lpstr>
      <vt:lpstr>Users who…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SmartyDo</dc:title>
  <dc:creator>User</dc:creator>
  <cp:lastModifiedBy>Mitigator</cp:lastModifiedBy>
  <cp:revision>16</cp:revision>
  <dcterms:created xsi:type="dcterms:W3CDTF">2016-11-02T05:53:30Z</dcterms:created>
  <dcterms:modified xsi:type="dcterms:W3CDTF">2016-11-02T20:24:59Z</dcterms:modified>
</cp:coreProperties>
</file>