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79" r:id="rId4"/>
    <p:sldId id="284" r:id="rId5"/>
    <p:sldId id="257" r:id="rId6"/>
    <p:sldId id="280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n-SG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68BD"/>
    <a:srgbClr val="0449BA"/>
    <a:srgbClr val="0597B9"/>
    <a:srgbClr val="9403BB"/>
    <a:srgbClr val="2901BD"/>
    <a:srgbClr val="0349BB"/>
    <a:srgbClr val="0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596" autoAdjust="0"/>
  </p:normalViewPr>
  <p:slideViewPr>
    <p:cSldViewPr>
      <p:cViewPr varScale="1">
        <p:scale>
          <a:sx n="89" d="100"/>
          <a:sy n="89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E7476A-CDF3-411F-8E8B-BA91A7A655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6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3003C-C33F-4797-BF9F-EE00FEC2E714}" type="slidenum">
              <a:rPr lang="en-SG" sz="1200"/>
              <a:pPr eaLnBrk="1" hangingPunct="1"/>
              <a:t>1</a:t>
            </a:fld>
            <a:endParaRPr lang="en-SG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3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5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4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5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EB780C-B5C4-49D6-9259-2E57BD7A80C9}" type="slidenum">
              <a:rPr lang="en-SG" sz="1200"/>
              <a:pPr eaLnBrk="1" hangingPunct="1"/>
              <a:t>5</a:t>
            </a:fld>
            <a:endParaRPr lang="en-SG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0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2" y="620688"/>
            <a:ext cx="8210872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sz="4400" dirty="0" err="1" smtClean="0">
                <a:latin typeface="Segoe Script" panose="020B0504020000000003" pitchFamily="34" charset="0"/>
              </a:rPr>
              <a:t>SmartyDo</a:t>
            </a:r>
            <a:endParaRPr lang="ru-RU" sz="4400" dirty="0" smtClean="0">
              <a:latin typeface="Segoe Script" panose="020B0504020000000003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319312"/>
            <a:ext cx="5112568" cy="453504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SG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 preferred Task Manager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852936"/>
            <a:ext cx="3456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Presenters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Filbert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Moon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Matthew</a:t>
            </a:r>
          </a:p>
          <a:p>
            <a:pPr algn="l"/>
            <a:r>
              <a:rPr lang="en-US" sz="2000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Kenneth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132856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“This is exactly what I need!”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Is There a Catch?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8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784976" cy="787226"/>
          </a:xfrm>
        </p:spPr>
        <p:txBody>
          <a:bodyPr/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categories currently in the market</a:t>
            </a:r>
            <a:endParaRPr lang="en-SG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040560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Grocery List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Getting Things Done (GTD)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Plain Text</a:t>
            </a:r>
          </a:p>
        </p:txBody>
      </p:sp>
      <p:pic>
        <p:nvPicPr>
          <p:cNvPr id="10246" name="Picture 6" descr="Shopping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9" t="827" r="1362" b="1668"/>
          <a:stretch/>
        </p:blipFill>
        <p:spPr bwMode="auto">
          <a:xfrm>
            <a:off x="6516216" y="2492896"/>
            <a:ext cx="1654212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Grocery List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 descr="Any.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96752"/>
            <a:ext cx="274709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016" y="2283283"/>
            <a:ext cx="929458" cy="576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196752"/>
            <a:ext cx="2774668" cy="1592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3356992"/>
            <a:ext cx="1755005" cy="3086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8593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Remember the milk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6281466"/>
            <a:ext cx="108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SomToDo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343619"/>
            <a:ext cx="36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algn="l"/>
            <a:endParaRPr lang="en-US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listing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what needs to be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Getting Things Done (GTD)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96752"/>
            <a:ext cx="702913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77741"/>
            <a:ext cx="3166864" cy="19798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082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TickTick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126" b="983"/>
          <a:stretch/>
        </p:blipFill>
        <p:spPr>
          <a:xfrm>
            <a:off x="5375648" y="4077741"/>
            <a:ext cx="3539752" cy="195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7564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OmniFocus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07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to-do-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459" r="2975" b="5459"/>
          <a:stretch/>
        </p:blipFill>
        <p:spPr bwMode="auto">
          <a:xfrm>
            <a:off x="5724128" y="2492896"/>
            <a:ext cx="3171368" cy="20882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83009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SG" sz="4000" dirty="0" smtClean="0">
                <a:solidFill>
                  <a:schemeClr val="bg1"/>
                </a:solidFill>
              </a:rPr>
              <a:t>Users who…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3152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Desire minimalistic, no frills software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Prefers typing over clicking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 frequent spontaneous requests</a:t>
            </a:r>
            <a:endParaRPr lang="en-US" altLang="ko-KR" sz="2000" dirty="0" smtClean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Seek to improve their productivity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Yearn for information privacy</a:t>
            </a:r>
          </a:p>
          <a:p>
            <a:pPr eaLnBrk="1" hangingPunct="1">
              <a:lnSpc>
                <a:spcPct val="200000"/>
              </a:lnSpc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3" y="0"/>
            <a:ext cx="2247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12687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Solution: Plain Text Style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706273" y="2309078"/>
            <a:ext cx="40324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Minimalistic with detailed description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Offline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Flexible tracking of tasks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1317" y="249289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Script" panose="020B0504020000000003" pitchFamily="34" charset="0"/>
              </a:rPr>
              <a:t>Smarty Do</a:t>
            </a:r>
            <a:endParaRPr lang="en-SG" sz="3200" dirty="0">
              <a:solidFill>
                <a:srgbClr val="000000"/>
              </a:solidFill>
              <a:latin typeface="Segoe Script" panose="020B050402000000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48" y="1340768"/>
            <a:ext cx="3938744" cy="39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536" y="2924944"/>
            <a:ext cx="7772400" cy="704850"/>
          </a:xfrm>
        </p:spPr>
        <p:txBody>
          <a:bodyPr/>
          <a:lstStyle/>
          <a:p>
            <a:r>
              <a:rPr lang="en-SG" dirty="0" smtClean="0"/>
              <a:t>Our Two Design 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8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The Elves and the Shoemaker</a:t>
            </a:r>
            <a:br>
              <a:rPr lang="en-SG" dirty="0" smtClean="0"/>
            </a:br>
            <a:r>
              <a:rPr lang="en-SG" sz="1800" dirty="0" smtClean="0"/>
              <a:t>Design Principle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947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7389440" cy="2387600"/>
          </a:xfrm>
        </p:spPr>
        <p:txBody>
          <a:bodyPr/>
          <a:lstStyle/>
          <a:p>
            <a:pPr algn="ctr"/>
            <a:r>
              <a:rPr lang="en-SG" dirty="0" smtClean="0"/>
              <a:t>Just Enough is Enough</a:t>
            </a:r>
            <a:br>
              <a:rPr lang="en-SG" dirty="0" smtClean="0"/>
            </a:br>
            <a:r>
              <a:rPr lang="en-SG" sz="1800" dirty="0" smtClean="0"/>
              <a:t>Design Principle</a:t>
            </a:r>
            <a:r>
              <a:rPr lang="en-SG" dirty="0" smtClean="0"/>
              <a:t/>
            </a:r>
            <a:br>
              <a:rPr lang="en-SG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0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DADADA"/>
      </a:accent4>
      <a:accent5>
        <a:srgbClr val="DEAAF0"/>
      </a:accent5>
      <a:accent6>
        <a:srgbClr val="E26418"/>
      </a:accent6>
      <a:hlink>
        <a:srgbClr val="FFBF07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126</TotalTime>
  <Words>129</Words>
  <Application>Microsoft Office PowerPoint</Application>
  <PresentationFormat>On-screen Show (4:3)</PresentationFormat>
  <Paragraphs>42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굴림</vt:lpstr>
      <vt:lpstr>Arial</vt:lpstr>
      <vt:lpstr>Microsoft Sans Serif</vt:lpstr>
      <vt:lpstr>Segoe Script</vt:lpstr>
      <vt:lpstr>Segoe UI</vt:lpstr>
      <vt:lpstr>Segoe UI Emoji</vt:lpstr>
      <vt:lpstr>Segoe UI Historic</vt:lpstr>
      <vt:lpstr>powerpoint-template-24</vt:lpstr>
      <vt:lpstr>SmartyDo</vt:lpstr>
      <vt:lpstr>Product categories currently in the market</vt:lpstr>
      <vt:lpstr>Grocery List</vt:lpstr>
      <vt:lpstr>Getting Things Done (GTD)</vt:lpstr>
      <vt:lpstr>Users who…</vt:lpstr>
      <vt:lpstr>PowerPoint Presentation</vt:lpstr>
      <vt:lpstr>Our Two Design Principle</vt:lpstr>
      <vt:lpstr>The Elves and the Shoemaker Design Principle</vt:lpstr>
      <vt:lpstr>Just Enough is Enough Design Principle </vt:lpstr>
      <vt:lpstr>“This is exactly what I need!”</vt:lpstr>
      <vt:lpstr>Is There a Catch?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SmartyDo</dc:title>
  <dc:creator>User</dc:creator>
  <cp:lastModifiedBy>KDL XD</cp:lastModifiedBy>
  <cp:revision>17</cp:revision>
  <dcterms:created xsi:type="dcterms:W3CDTF">2016-11-02T05:53:30Z</dcterms:created>
  <dcterms:modified xsi:type="dcterms:W3CDTF">2016-11-03T03:27:08Z</dcterms:modified>
</cp:coreProperties>
</file>