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20</cp:revision>
  <dcterms:created xsi:type="dcterms:W3CDTF">2016-09-20T14:53:48Z</dcterms:created>
  <dcterms:modified xsi:type="dcterms:W3CDTF">2016-10-08T10:03:31Z</dcterms:modified>
</cp:coreProperties>
</file>