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5" r:id="rId7"/>
    <p:sldId id="266" r:id="rId8"/>
    <p:sldId id="268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90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195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4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074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43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46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210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232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96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79EC-C7E3-4EC7-84B9-0BB9050C86D2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981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30804" y="1686188"/>
            <a:ext cx="5897461" cy="2783354"/>
            <a:chOff x="2130804" y="1686188"/>
            <a:chExt cx="5897461" cy="2783354"/>
          </a:xfrm>
        </p:grpSpPr>
        <p:sp>
          <p:nvSpPr>
            <p:cNvPr id="5" name="TextBox 4"/>
            <p:cNvSpPr txBox="1"/>
            <p:nvPr/>
          </p:nvSpPr>
          <p:spPr>
            <a:xfrm>
              <a:off x="2130804" y="4069432"/>
              <a:ext cx="44454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1: Downloading linenux.jar file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26835" t="29602" r="24793" b="35647"/>
            <a:stretch/>
          </p:blipFill>
          <p:spPr>
            <a:xfrm>
              <a:off x="2130804" y="1686188"/>
              <a:ext cx="5897461" cy="238324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" name="Rectangle 2"/>
            <p:cNvSpPr/>
            <p:nvPr/>
          </p:nvSpPr>
          <p:spPr>
            <a:xfrm>
              <a:off x="3045204" y="3196206"/>
              <a:ext cx="838899" cy="2600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0030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80844" y="2505089"/>
            <a:ext cx="9000000" cy="1665624"/>
            <a:chOff x="880844" y="2505089"/>
            <a:chExt cx="9000000" cy="1665624"/>
          </a:xfrm>
        </p:grpSpPr>
        <p:sp>
          <p:nvSpPr>
            <p:cNvPr id="13" name="TextBox 12"/>
            <p:cNvSpPr txBox="1"/>
            <p:nvPr/>
          </p:nvSpPr>
          <p:spPr>
            <a:xfrm>
              <a:off x="880844" y="3770603"/>
              <a:ext cx="37657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10: Program Information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71193" b="3809"/>
            <a:stretch/>
          </p:blipFill>
          <p:spPr>
            <a:xfrm>
              <a:off x="880844" y="2505089"/>
              <a:ext cx="9000000" cy="12655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655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6954" y="2419301"/>
            <a:ext cx="9000000" cy="1652544"/>
            <a:chOff x="796954" y="2419301"/>
            <a:chExt cx="9000000" cy="1652544"/>
          </a:xfrm>
        </p:grpSpPr>
        <p:sp>
          <p:nvSpPr>
            <p:cNvPr id="5" name="TextBox 4"/>
            <p:cNvSpPr txBox="1"/>
            <p:nvPr/>
          </p:nvSpPr>
          <p:spPr>
            <a:xfrm>
              <a:off x="796954" y="3671735"/>
              <a:ext cx="49584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11: Help for Information Command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71315" b="3946"/>
            <a:stretch/>
          </p:blipFill>
          <p:spPr>
            <a:xfrm>
              <a:off x="796954" y="2419301"/>
              <a:ext cx="9000000" cy="1252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398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031846" y="335560"/>
            <a:ext cx="9001386" cy="5800110"/>
            <a:chOff x="1031846" y="335560"/>
            <a:chExt cx="9001386" cy="580011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3670"/>
            <a:stretch/>
          </p:blipFill>
          <p:spPr>
            <a:xfrm>
              <a:off x="1031846" y="335560"/>
              <a:ext cx="9001386" cy="5400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31846" y="5735560"/>
              <a:ext cx="4110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2: Main Window of Linenux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31846" y="2294281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To-do Panel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11063" y="2294281"/>
              <a:ext cx="13051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Deadline Panel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969391" y="453006"/>
              <a:ext cx="0" cy="4051882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007604" y="453006"/>
              <a:ext cx="0" cy="4051882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049275" y="2294281"/>
              <a:ext cx="10518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Event Panel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1846" y="4843279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Result Panel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31846" y="5491287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Command Box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20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95137" y="2330701"/>
            <a:ext cx="9000000" cy="1301016"/>
            <a:chOff x="1095137" y="2330701"/>
            <a:chExt cx="9000000" cy="1301016"/>
          </a:xfrm>
        </p:grpSpPr>
        <p:sp>
          <p:nvSpPr>
            <p:cNvPr id="15" name="TextBox 14"/>
            <p:cNvSpPr txBox="1"/>
            <p:nvPr/>
          </p:nvSpPr>
          <p:spPr>
            <a:xfrm>
              <a:off x="1095137" y="3231607"/>
              <a:ext cx="27526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3: Adding Tasks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82204"/>
            <a:stretch/>
          </p:blipFill>
          <p:spPr>
            <a:xfrm>
              <a:off x="1095137" y="2330701"/>
              <a:ext cx="9000000" cy="9009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799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95137" y="1949197"/>
            <a:ext cx="9000000" cy="1682520"/>
            <a:chOff x="1095137" y="1949197"/>
            <a:chExt cx="9000000" cy="1682520"/>
          </a:xfrm>
        </p:grpSpPr>
        <p:sp>
          <p:nvSpPr>
            <p:cNvPr id="15" name="TextBox 14"/>
            <p:cNvSpPr txBox="1"/>
            <p:nvPr/>
          </p:nvSpPr>
          <p:spPr>
            <a:xfrm>
              <a:off x="1095137" y="3231607"/>
              <a:ext cx="3385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4: Setting a Reminder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70693" b="3975"/>
            <a:stretch/>
          </p:blipFill>
          <p:spPr>
            <a:xfrm>
              <a:off x="1095137" y="1949197"/>
              <a:ext cx="9000000" cy="1282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179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85522" y="234723"/>
            <a:ext cx="9001386" cy="5800110"/>
            <a:chOff x="1585522" y="234723"/>
            <a:chExt cx="9001386" cy="5800110"/>
          </a:xfrm>
        </p:grpSpPr>
        <p:sp>
          <p:nvSpPr>
            <p:cNvPr id="15" name="TextBox 14"/>
            <p:cNvSpPr txBox="1"/>
            <p:nvPr/>
          </p:nvSpPr>
          <p:spPr>
            <a:xfrm>
              <a:off x="1585522" y="5634723"/>
              <a:ext cx="36279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5: Multiple Tasks Found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4097"/>
            <a:stretch/>
          </p:blipFill>
          <p:spPr>
            <a:xfrm>
              <a:off x="1585522" y="234723"/>
              <a:ext cx="9001386" cy="54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099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22787" y="352338"/>
            <a:ext cx="9001386" cy="5800110"/>
            <a:chOff x="922787" y="352338"/>
            <a:chExt cx="9001386" cy="5800110"/>
          </a:xfrm>
        </p:grpSpPr>
        <p:sp>
          <p:nvSpPr>
            <p:cNvPr id="5" name="TextBox 4"/>
            <p:cNvSpPr txBox="1"/>
            <p:nvPr/>
          </p:nvSpPr>
          <p:spPr>
            <a:xfrm>
              <a:off x="922787" y="5752338"/>
              <a:ext cx="2996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6: Listing All Tasks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b="4082"/>
            <a:stretch/>
          </p:blipFill>
          <p:spPr>
            <a:xfrm>
              <a:off x="922787" y="352338"/>
              <a:ext cx="9001386" cy="54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041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22787" y="352338"/>
            <a:ext cx="9001386" cy="5800110"/>
            <a:chOff x="922787" y="352338"/>
            <a:chExt cx="9001386" cy="5800110"/>
          </a:xfrm>
        </p:grpSpPr>
        <p:sp>
          <p:nvSpPr>
            <p:cNvPr id="5" name="TextBox 4"/>
            <p:cNvSpPr txBox="1"/>
            <p:nvPr/>
          </p:nvSpPr>
          <p:spPr>
            <a:xfrm>
              <a:off x="922787" y="5752338"/>
              <a:ext cx="42659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7: Listing Tasks with NUS Tag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b="3854"/>
            <a:stretch/>
          </p:blipFill>
          <p:spPr>
            <a:xfrm>
              <a:off x="922787" y="352338"/>
              <a:ext cx="9001386" cy="54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243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89900" y="1964875"/>
            <a:ext cx="9000000" cy="1658358"/>
            <a:chOff x="989900" y="1964875"/>
            <a:chExt cx="9000000" cy="1658358"/>
          </a:xfrm>
        </p:grpSpPr>
        <p:sp>
          <p:nvSpPr>
            <p:cNvPr id="7" name="TextBox 6"/>
            <p:cNvSpPr txBox="1"/>
            <p:nvPr/>
          </p:nvSpPr>
          <p:spPr>
            <a:xfrm>
              <a:off x="989900" y="3223123"/>
              <a:ext cx="2948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8: Viewing a Task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71293" b="3853"/>
            <a:stretch/>
          </p:blipFill>
          <p:spPr>
            <a:xfrm>
              <a:off x="989900" y="1964875"/>
              <a:ext cx="9000000" cy="12582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423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3735" y="285226"/>
            <a:ext cx="9001388" cy="5800110"/>
            <a:chOff x="813735" y="285226"/>
            <a:chExt cx="9001388" cy="5800110"/>
          </a:xfrm>
        </p:grpSpPr>
        <p:sp>
          <p:nvSpPr>
            <p:cNvPr id="6" name="TextBox 5"/>
            <p:cNvSpPr txBox="1"/>
            <p:nvPr/>
          </p:nvSpPr>
          <p:spPr>
            <a:xfrm>
              <a:off x="813735" y="5685226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9: Freetime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b="4097"/>
            <a:stretch/>
          </p:blipFill>
          <p:spPr>
            <a:xfrm>
              <a:off x="813735" y="285226"/>
              <a:ext cx="9001388" cy="54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835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76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Eras Light ITC</vt:lpstr>
      <vt:lpstr>Eras Medium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Charlton Lim</dc:creator>
  <cp:lastModifiedBy>Charlton Lim</cp:lastModifiedBy>
  <cp:revision>42</cp:revision>
  <dcterms:created xsi:type="dcterms:W3CDTF">2016-10-16T05:48:41Z</dcterms:created>
  <dcterms:modified xsi:type="dcterms:W3CDTF">2016-11-07T12:17:58Z</dcterms:modified>
</cp:coreProperties>
</file>