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16/10/2016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7521" y="1201338"/>
            <a:ext cx="6367245" cy="4097889"/>
            <a:chOff x="1887521" y="1201338"/>
            <a:chExt cx="6367245" cy="4097889"/>
          </a:xfrm>
        </p:grpSpPr>
        <p:grpSp>
          <p:nvGrpSpPr>
            <p:cNvPr id="7" name="Group 6"/>
            <p:cNvGrpSpPr/>
            <p:nvPr/>
          </p:nvGrpSpPr>
          <p:grpSpPr>
            <a:xfrm>
              <a:off x="1887521" y="1201338"/>
              <a:ext cx="6367245" cy="3790112"/>
              <a:chOff x="1887521" y="1201338"/>
              <a:chExt cx="6367245" cy="379011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l="23394" t="11157" r="24381" b="33578"/>
              <a:stretch/>
            </p:blipFill>
            <p:spPr>
              <a:xfrm>
                <a:off x="1887521" y="1201338"/>
                <a:ext cx="6367245" cy="37901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6" name="Oval 5"/>
              <p:cNvSpPr/>
              <p:nvPr/>
            </p:nvSpPr>
            <p:spPr>
              <a:xfrm>
                <a:off x="3179428" y="3900881"/>
                <a:ext cx="931178" cy="38589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887522" y="4991450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1: Downloading linenux.jar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2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2414" y="1448298"/>
            <a:ext cx="5058562" cy="3641204"/>
            <a:chOff x="2122414" y="1448298"/>
            <a:chExt cx="5058562" cy="36412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8762" t="23810" r="29748" b="27584"/>
            <a:stretch/>
          </p:blipFill>
          <p:spPr>
            <a:xfrm>
              <a:off x="2122414" y="1448298"/>
              <a:ext cx="5058562" cy="33334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2122414" y="4781725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2: Linenux’s main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23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23081" y="1459684"/>
            <a:ext cx="6493080" cy="3629818"/>
            <a:chOff x="2223081" y="1459684"/>
            <a:chExt cx="6493080" cy="3629818"/>
          </a:xfrm>
        </p:grpSpPr>
        <p:sp>
          <p:nvSpPr>
            <p:cNvPr id="2" name="Rectangle 1"/>
            <p:cNvSpPr/>
            <p:nvPr/>
          </p:nvSpPr>
          <p:spPr>
            <a:xfrm>
              <a:off x="2223082" y="1459684"/>
              <a:ext cx="6493079" cy="33220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23082" y="4286774"/>
              <a:ext cx="6493079" cy="4949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2382473" y="1652631"/>
              <a:ext cx="1359017" cy="250830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3977780" y="1652631"/>
              <a:ext cx="1359017" cy="25083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573087" y="1652631"/>
              <a:ext cx="1359017" cy="25083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168394" y="1652631"/>
              <a:ext cx="1359017" cy="250830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23081" y="4781725"/>
              <a:ext cx="267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accent1"/>
                  </a:solidFill>
                  <a:latin typeface="Franklin Gothic Medium Cond" panose="020B0606030402020204" pitchFamily="34" charset="0"/>
                  <a:cs typeface="Times New Roman" panose="02020603050405020304" pitchFamily="18" charset="0"/>
                </a:rPr>
                <a:t>Figure 3: Main Window Diagram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8760" y="4349475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  <a:latin typeface="AR JULIAN" panose="02000000000000000000" pitchFamily="2" charset="0"/>
                </a:rPr>
                <a:t>Command Box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8307" y="2768203"/>
              <a:ext cx="1107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To-do Panel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09238" y="2768204"/>
              <a:ext cx="1296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Deadline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4999" y="2759733"/>
              <a:ext cx="1075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Event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9350" y="2768203"/>
              <a:ext cx="1217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2">
                      <a:lumMod val="25000"/>
                    </a:schemeClr>
                  </a:solidFill>
                  <a:latin typeface="AR JULIAN" panose="02000000000000000000" pitchFamily="2" charset="0"/>
                </a:rPr>
                <a:t>Display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9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 JULIAN</vt:lpstr>
      <vt:lpstr>Arial</vt:lpstr>
      <vt:lpstr>Calibri</vt:lpstr>
      <vt:lpstr>Calibri Light</vt:lpstr>
      <vt:lpstr>Franklin Gothic Medium Cond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11</cp:revision>
  <dcterms:created xsi:type="dcterms:W3CDTF">2016-10-16T05:48:41Z</dcterms:created>
  <dcterms:modified xsi:type="dcterms:W3CDTF">2016-10-16T14:02:40Z</dcterms:modified>
</cp:coreProperties>
</file>