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7B7"/>
    <a:srgbClr val="FAA0A0"/>
    <a:srgbClr val="FB9989"/>
    <a:srgbClr val="F9A695"/>
    <a:srgbClr val="FEC6DE"/>
    <a:srgbClr val="E6C8FC"/>
    <a:srgbClr val="F7D1C9"/>
    <a:srgbClr val="E3381B"/>
    <a:srgbClr val="F1A899"/>
    <a:srgbClr val="D94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40" d="100"/>
          <a:sy n="40" d="100"/>
        </p:scale>
        <p:origin x="4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12/10/2016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9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12/10/2016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98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12/10/2016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1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12/10/2016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53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12/10/2016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55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12/10/2016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3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12/10/2016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12/10/2016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12/10/2016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161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12/10/2016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12/10/2016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87FE-50F0-4561-88DF-C9C624F56716}" type="datetimeFigureOut">
              <a:rPr lang="en-SG" smtClean="0"/>
              <a:t>12/10/2016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79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537003" y="2414973"/>
            <a:ext cx="5645209" cy="2500219"/>
            <a:chOff x="2339295" y="2489113"/>
            <a:chExt cx="5645209" cy="2500219"/>
          </a:xfrm>
        </p:grpSpPr>
        <p:sp>
          <p:nvSpPr>
            <p:cNvPr id="5" name="Rectangle 4"/>
            <p:cNvSpPr/>
            <p:nvPr/>
          </p:nvSpPr>
          <p:spPr>
            <a:xfrm>
              <a:off x="3481902" y="2489113"/>
              <a:ext cx="4502602" cy="2500219"/>
            </a:xfrm>
            <a:prstGeom prst="rect">
              <a:avLst/>
            </a:prstGeom>
            <a:solidFill>
              <a:schemeClr val="bg1">
                <a:lumMod val="95000"/>
                <a:alpha val="43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 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339295" y="3366501"/>
              <a:ext cx="508000" cy="808389"/>
              <a:chOff x="2622102" y="2866883"/>
              <a:chExt cx="508000" cy="808389"/>
            </a:xfrm>
          </p:grpSpPr>
          <p:sp>
            <p:nvSpPr>
              <p:cNvPr id="11" name="Smiley Face 10"/>
              <p:cNvSpPr/>
              <p:nvPr/>
            </p:nvSpPr>
            <p:spPr>
              <a:xfrm>
                <a:off x="2622102" y="2866883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29880" y="330594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chemeClr val="bg2">
                        <a:lumMod val="50000"/>
                      </a:schemeClr>
                    </a:solidFill>
                    <a:latin typeface="Garamond" panose="02020404030301010803" pitchFamily="18" charset="0"/>
                  </a:rPr>
                  <a:t>Jim</a:t>
                </a:r>
              </a:p>
            </p:txBody>
          </p:sp>
        </p:grpSp>
        <p:sp>
          <p:nvSpPr>
            <p:cNvPr id="3" name="Rectangle: Rounded Corners 2"/>
            <p:cNvSpPr/>
            <p:nvPr/>
          </p:nvSpPr>
          <p:spPr>
            <a:xfrm>
              <a:off x="6328917" y="3413863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Model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3833700" y="2733272"/>
              <a:ext cx="1451727" cy="78529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View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3879390" y="4020519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Controller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3007551" y="3111525"/>
              <a:ext cx="760644" cy="30233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3030331" y="3995713"/>
              <a:ext cx="772703" cy="41176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5439281" y="4016478"/>
              <a:ext cx="827793" cy="39810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370115" y="3058985"/>
              <a:ext cx="827793" cy="35487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76542" y="2867092"/>
              <a:ext cx="609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Sees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35192" y="4307036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Interacts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1119" y="4307036"/>
              <a:ext cx="136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Manipulates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03988" y="2867092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Updates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7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9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Model Diagram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75378" y="1923068"/>
            <a:ext cx="10631054" cy="3101419"/>
            <a:chOff x="775378" y="1923068"/>
            <a:chExt cx="10631054" cy="3101419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547887" y="1923068"/>
              <a:ext cx="7858545" cy="3101419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 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775378" y="2320191"/>
              <a:ext cx="1451727" cy="78529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View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775379" y="3843875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Controller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827283" y="2014591"/>
              <a:ext cx="867266" cy="367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6"/>
                  </a:solidFill>
                </a:rPr>
                <a:t>Model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27283" y="2494490"/>
              <a:ext cx="1414020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Schedule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241303" y="2912884"/>
              <a:ext cx="55618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806912" y="2492173"/>
              <a:ext cx="1414020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State</a:t>
              </a:r>
            </a:p>
          </p:txBody>
        </p:sp>
        <p:sp>
          <p:nvSpPr>
            <p:cNvPr id="10" name="Diamond 9"/>
            <p:cNvSpPr/>
            <p:nvPr/>
          </p:nvSpPr>
          <p:spPr>
            <a:xfrm>
              <a:off x="5250730" y="2818616"/>
              <a:ext cx="311084" cy="188536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231924" y="2914454"/>
              <a:ext cx="55618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7797533" y="2493743"/>
              <a:ext cx="1414020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Task</a:t>
              </a:r>
            </a:p>
          </p:txBody>
        </p:sp>
        <p:sp>
          <p:nvSpPr>
            <p:cNvPr id="28" name="Diamond 27"/>
            <p:cNvSpPr/>
            <p:nvPr/>
          </p:nvSpPr>
          <p:spPr>
            <a:xfrm>
              <a:off x="7241351" y="2820186"/>
              <a:ext cx="311084" cy="188536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9192703" y="2914452"/>
              <a:ext cx="55618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758312" y="2493741"/>
              <a:ext cx="1414020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Reminder</a:t>
              </a:r>
            </a:p>
          </p:txBody>
        </p:sp>
        <p:sp>
          <p:nvSpPr>
            <p:cNvPr id="31" name="Diamond 30"/>
            <p:cNvSpPr/>
            <p:nvPr/>
          </p:nvSpPr>
          <p:spPr>
            <a:xfrm>
              <a:off x="9202130" y="2820184"/>
              <a:ext cx="311084" cy="188536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38279" y="3815811"/>
              <a:ext cx="1414020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Storage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06912" y="3815811"/>
              <a:ext cx="2218447" cy="84142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XMLScheduleStorage</a:t>
              </a:r>
            </a:p>
          </p:txBody>
        </p:sp>
        <p:cxnSp>
          <p:nvCxnSpPr>
            <p:cNvPr id="13" name="Straight Arrow Connector 12"/>
            <p:cNvCxnSpPr>
              <a:stCxn id="34" idx="1"/>
              <a:endCxn id="33" idx="3"/>
            </p:cNvCxnSpPr>
            <p:nvPr/>
          </p:nvCxnSpPr>
          <p:spPr>
            <a:xfrm flipH="1">
              <a:off x="5252299" y="4236522"/>
              <a:ext cx="554613" cy="0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2296119" y="4236522"/>
              <a:ext cx="1205622" cy="807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307758" y="2712837"/>
              <a:ext cx="1134295" cy="942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194575" y="4287901"/>
              <a:ext cx="136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Manipulates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6058" y="2712837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Updates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56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View Diagram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49946" y="1436912"/>
            <a:ext cx="11287451" cy="4794069"/>
            <a:chOff x="449946" y="1436912"/>
            <a:chExt cx="11287451" cy="4794069"/>
          </a:xfrm>
        </p:grpSpPr>
        <p:sp>
          <p:nvSpPr>
            <p:cNvPr id="25" name="Rectangle: Rounded Corners 24"/>
            <p:cNvSpPr/>
            <p:nvPr/>
          </p:nvSpPr>
          <p:spPr>
            <a:xfrm>
              <a:off x="2360874" y="1436912"/>
              <a:ext cx="6521868" cy="479406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74420" y="2139638"/>
              <a:ext cx="1625807" cy="841422"/>
            </a:xfrm>
            <a:prstGeom prst="rect">
              <a:avLst/>
            </a:prstGeom>
            <a:gradFill>
              <a:gsLst>
                <a:gs pos="2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MainWindow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366313" y="3675628"/>
              <a:ext cx="812904" cy="809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Diamond 9"/>
            <p:cNvSpPr/>
            <p:nvPr/>
          </p:nvSpPr>
          <p:spPr>
            <a:xfrm>
              <a:off x="3231781" y="2995135"/>
              <a:ext cx="269064" cy="37508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71258" y="1603609"/>
              <a:ext cx="867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2"/>
                  </a:solidFill>
                </a:rPr>
                <a:t>View</a:t>
              </a:r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10285670" y="3216503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Model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00228" y="3185968"/>
              <a:ext cx="1625806" cy="841422"/>
            </a:xfrm>
            <a:prstGeom prst="rect">
              <a:avLst/>
            </a:prstGeom>
            <a:gradFill>
              <a:gsLst>
                <a:gs pos="2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CommandBox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00227" y="4170181"/>
              <a:ext cx="1625807" cy="841422"/>
            </a:xfrm>
            <a:prstGeom prst="rect">
              <a:avLst/>
            </a:prstGeom>
            <a:gradFill>
              <a:gsLst>
                <a:gs pos="2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ResultPanel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200227" y="5216511"/>
              <a:ext cx="1625807" cy="841422"/>
            </a:xfrm>
            <a:prstGeom prst="rect">
              <a:avLst/>
            </a:prstGeom>
            <a:gradFill>
              <a:gsLst>
                <a:gs pos="2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CalendarPanel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335485" y="3185968"/>
              <a:ext cx="2137769" cy="84142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CommandBox.fxml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22421" y="5247569"/>
              <a:ext cx="2137769" cy="84142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CalendarPanel.fxml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22422" y="4201239"/>
              <a:ext cx="2137769" cy="84142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ResultPanel.fxml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322422" y="2139638"/>
              <a:ext cx="2137769" cy="84142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MainWindow.fxml</a:t>
              </a:r>
            </a:p>
          </p:txBody>
        </p:sp>
        <p:cxnSp>
          <p:nvCxnSpPr>
            <p:cNvPr id="6" name="Connector: Elbow 5"/>
            <p:cNvCxnSpPr/>
            <p:nvPr/>
          </p:nvCxnSpPr>
          <p:spPr>
            <a:xfrm rot="16200000" flipH="1">
              <a:off x="2435234" y="3916764"/>
              <a:ext cx="2656162" cy="812903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387323" y="4621950"/>
              <a:ext cx="812904" cy="809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1"/>
              <a:endCxn id="7" idx="3"/>
            </p:cNvCxnSpPr>
            <p:nvPr/>
          </p:nvCxnSpPr>
          <p:spPr>
            <a:xfrm flipH="1">
              <a:off x="4200227" y="2560349"/>
              <a:ext cx="2122195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5826034" y="3683723"/>
              <a:ext cx="475379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5826034" y="4604533"/>
              <a:ext cx="475379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5826034" y="5622568"/>
              <a:ext cx="475379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49946" y="3268403"/>
              <a:ext cx="508000" cy="808389"/>
              <a:chOff x="2622102" y="2866883"/>
              <a:chExt cx="508000" cy="808389"/>
            </a:xfrm>
          </p:grpSpPr>
          <p:sp>
            <p:nvSpPr>
              <p:cNvPr id="54" name="Smiley Face 53"/>
              <p:cNvSpPr/>
              <p:nvPr/>
            </p:nvSpPr>
            <p:spPr>
              <a:xfrm>
                <a:off x="2622102" y="2866883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629880" y="330594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chemeClr val="bg2">
                        <a:lumMod val="50000"/>
                      </a:schemeClr>
                    </a:solidFill>
                    <a:latin typeface="Garamond" panose="02020404030301010803" pitchFamily="18" charset="0"/>
                  </a:rPr>
                  <a:t>Jim</a:t>
                </a: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1109585" y="3525245"/>
              <a:ext cx="1134295" cy="942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412557" y="3579634"/>
              <a:ext cx="609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Sees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8982705" y="3499119"/>
              <a:ext cx="1134295" cy="942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117720" y="3579634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Updates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0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Controller Diagram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221003" y="605481"/>
            <a:ext cx="11846594" cy="6153665"/>
            <a:chOff x="221003" y="605481"/>
            <a:chExt cx="11846594" cy="6153665"/>
          </a:xfrm>
        </p:grpSpPr>
        <p:sp>
          <p:nvSpPr>
            <p:cNvPr id="25" name="Rectangle: Rounded Corners 24"/>
            <p:cNvSpPr/>
            <p:nvPr/>
          </p:nvSpPr>
          <p:spPr>
            <a:xfrm>
              <a:off x="2154219" y="605481"/>
              <a:ext cx="7058723" cy="615366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88791" y="1506610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ConsoleController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71988" y="862995"/>
              <a:ext cx="1225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1"/>
                  </a:solidFill>
                </a:rPr>
                <a:t>Controller</a:t>
              </a:r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10615870" y="3216503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Model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21003" y="1424549"/>
              <a:ext cx="508000" cy="808389"/>
              <a:chOff x="2622102" y="2866883"/>
              <a:chExt cx="508000" cy="808389"/>
            </a:xfrm>
          </p:grpSpPr>
          <p:sp>
            <p:nvSpPr>
              <p:cNvPr id="54" name="Smiley Face 53"/>
              <p:cNvSpPr/>
              <p:nvPr/>
            </p:nvSpPr>
            <p:spPr>
              <a:xfrm>
                <a:off x="2622102" y="2866883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629880" y="330594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chemeClr val="bg2">
                        <a:lumMod val="50000"/>
                      </a:schemeClr>
                    </a:solidFill>
                    <a:latin typeface="Garamond" panose="02020404030301010803" pitchFamily="18" charset="0"/>
                  </a:rPr>
                  <a:t>Jim</a:t>
                </a: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880642" y="1681391"/>
              <a:ext cx="1134295" cy="942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9312905" y="3499119"/>
              <a:ext cx="1134295" cy="942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3535" y="1735780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Interacts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212942" y="3579634"/>
              <a:ext cx="136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Manipulates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88791" y="2516541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ControlUnit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9948" y="3526472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CommandManager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88791" y="4536403"/>
              <a:ext cx="1592370" cy="53388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&lt;&lt; Interface&gt;&gt;</a:t>
              </a:r>
            </a:p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Command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09948" y="5558691"/>
              <a:ext cx="1592370" cy="53388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&lt;&lt; Interface&gt;&gt;</a:t>
              </a:r>
            </a:p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CommandResult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09376" y="3960966"/>
              <a:ext cx="1782592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TimeParserManager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009377" y="2965234"/>
              <a:ext cx="1782591" cy="53388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&lt;&lt; Interface&gt;&gt;</a:t>
              </a:r>
            </a:p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TimeParser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19636" y="3960966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AddCommand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15275" y="4770887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ListCommand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815275" y="5504448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…Command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08225" y="1751427"/>
              <a:ext cx="2045986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ISODateWithTimeParser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440746" y="1781329"/>
              <a:ext cx="1579686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…TimeParser</a:t>
              </a:r>
            </a:p>
          </p:txBody>
        </p:sp>
        <p:cxnSp>
          <p:nvCxnSpPr>
            <p:cNvPr id="3" name="Connector: Elbow 2"/>
            <p:cNvCxnSpPr/>
            <p:nvPr/>
          </p:nvCxnSpPr>
          <p:spPr>
            <a:xfrm rot="10800000" flipV="1">
              <a:off x="3981161" y="4287794"/>
              <a:ext cx="834114" cy="515551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stCxn id="62" idx="1"/>
            </p:cNvCxnSpPr>
            <p:nvPr/>
          </p:nvCxnSpPr>
          <p:spPr>
            <a:xfrm rot="10800000">
              <a:off x="4398217" y="4770888"/>
              <a:ext cx="417058" cy="266943"/>
            </a:xfrm>
            <a:prstGeom prst="bentConnector3">
              <a:avLst>
                <a:gd name="adj1" fmla="val 100368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/>
            <p:cNvCxnSpPr>
              <a:stCxn id="63" idx="1"/>
            </p:cNvCxnSpPr>
            <p:nvPr/>
          </p:nvCxnSpPr>
          <p:spPr>
            <a:xfrm rot="10800000">
              <a:off x="4398217" y="5037829"/>
              <a:ext cx="417059" cy="733562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/>
            <p:cNvCxnSpPr>
              <a:stCxn id="64" idx="2"/>
              <a:endCxn id="60" idx="0"/>
            </p:cNvCxnSpPr>
            <p:nvPr/>
          </p:nvCxnSpPr>
          <p:spPr>
            <a:xfrm rot="16200000" flipH="1">
              <a:off x="6725984" y="1790545"/>
              <a:ext cx="679922" cy="1669455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/>
            <p:cNvCxnSpPr>
              <a:stCxn id="65" idx="2"/>
            </p:cNvCxnSpPr>
            <p:nvPr/>
          </p:nvCxnSpPr>
          <p:spPr>
            <a:xfrm rot="5400000">
              <a:off x="7910601" y="2305286"/>
              <a:ext cx="310060" cy="329917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Diamond 66"/>
            <p:cNvSpPr/>
            <p:nvPr/>
          </p:nvSpPr>
          <p:spPr>
            <a:xfrm>
              <a:off x="3086248" y="2055618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8" name="Diamond 67"/>
            <p:cNvSpPr/>
            <p:nvPr/>
          </p:nvSpPr>
          <p:spPr>
            <a:xfrm>
              <a:off x="3086248" y="3067386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Diamond 68"/>
            <p:cNvSpPr/>
            <p:nvPr/>
          </p:nvSpPr>
          <p:spPr>
            <a:xfrm>
              <a:off x="3086248" y="4037493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Diamond 69"/>
            <p:cNvSpPr/>
            <p:nvPr/>
          </p:nvSpPr>
          <p:spPr>
            <a:xfrm>
              <a:off x="3107405" y="5092433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1" name="Straight Arrow Connector 70"/>
            <p:cNvCxnSpPr>
              <a:stCxn id="67" idx="2"/>
              <a:endCxn id="34" idx="0"/>
            </p:cNvCxnSpPr>
            <p:nvPr/>
          </p:nvCxnSpPr>
          <p:spPr>
            <a:xfrm>
              <a:off x="3184976" y="2287267"/>
              <a:ext cx="0" cy="22927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189094" y="3304643"/>
              <a:ext cx="0" cy="22927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3201451" y="4293186"/>
              <a:ext cx="0" cy="22927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201452" y="5331157"/>
              <a:ext cx="0" cy="22927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Diamond 74"/>
            <p:cNvSpPr/>
            <p:nvPr/>
          </p:nvSpPr>
          <p:spPr>
            <a:xfrm rot="16200000">
              <a:off x="6452603" y="4112083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7" name="Straight Arrow Connector 76"/>
            <p:cNvCxnSpPr>
              <a:stCxn id="75" idx="0"/>
            </p:cNvCxnSpPr>
            <p:nvPr/>
          </p:nvCxnSpPr>
          <p:spPr>
            <a:xfrm flipV="1">
              <a:off x="6435507" y="4227907"/>
              <a:ext cx="57386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amond 79"/>
            <p:cNvSpPr/>
            <p:nvPr/>
          </p:nvSpPr>
          <p:spPr>
            <a:xfrm>
              <a:off x="7801944" y="3729317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7884672" y="3502353"/>
              <a:ext cx="0" cy="229274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713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22102" y="1525696"/>
            <a:ext cx="7101255" cy="3463636"/>
            <a:chOff x="2622102" y="1525696"/>
            <a:chExt cx="7101255" cy="3463636"/>
          </a:xfrm>
        </p:grpSpPr>
        <p:grpSp>
          <p:nvGrpSpPr>
            <p:cNvPr id="44" name="Group 43"/>
            <p:cNvGrpSpPr/>
            <p:nvPr/>
          </p:nvGrpSpPr>
          <p:grpSpPr>
            <a:xfrm>
              <a:off x="2622102" y="1525696"/>
              <a:ext cx="7101255" cy="3463636"/>
              <a:chOff x="2594599" y="1542474"/>
              <a:chExt cx="7101255" cy="34636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54398" y="2505891"/>
                <a:ext cx="5218547" cy="2500219"/>
              </a:xfrm>
              <a:prstGeom prst="rect">
                <a:avLst/>
              </a:prstGeom>
              <a:solidFill>
                <a:schemeClr val="bg1">
                  <a:lumMod val="95000"/>
                  <a:alpha val="43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/>
                  <a:t> </a:t>
                </a:r>
              </a:p>
            </p:txBody>
          </p:sp>
          <p:sp>
            <p:nvSpPr>
              <p:cNvPr id="11" name="Smiley Face 10"/>
              <p:cNvSpPr/>
              <p:nvPr/>
            </p:nvSpPr>
            <p:spPr>
              <a:xfrm>
                <a:off x="2594599" y="2883661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3809995" y="2761670"/>
                <a:ext cx="794329" cy="75738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1"/>
                    </a:solidFill>
                    <a:latin typeface="Garamond" panose="02020404030301010803" pitchFamily="18" charset="0"/>
                  </a:rPr>
                  <a:t>UI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188855" y="3123807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4195603" y="2213345"/>
                <a:ext cx="11556" cy="474438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loud 25"/>
              <p:cNvSpPr/>
              <p:nvPr/>
            </p:nvSpPr>
            <p:spPr>
              <a:xfrm>
                <a:off x="3766112" y="1542474"/>
                <a:ext cx="1295415" cy="633928"/>
              </a:xfrm>
              <a:prstGeom prst="cloud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Web</a:t>
                </a: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15518" y="2750003"/>
                <a:ext cx="1168404" cy="75738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Control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694378" y="3128694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573976" y="3128691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: Rounded Corners 29"/>
              <p:cNvSpPr/>
              <p:nvPr/>
            </p:nvSpPr>
            <p:spPr>
              <a:xfrm>
                <a:off x="7195116" y="2768471"/>
                <a:ext cx="1168404" cy="757381"/>
              </a:xfrm>
              <a:prstGeom prst="roundRect">
                <a:avLst/>
              </a:prstGeom>
              <a:solidFill>
                <a:srgbClr val="FEC6DE"/>
              </a:solidFill>
              <a:ln>
                <a:solidFill>
                  <a:srgbClr val="D945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D94584"/>
                    </a:solidFill>
                    <a:latin typeface="Garamond" panose="02020404030301010803" pitchFamily="18" charset="0"/>
                  </a:rPr>
                  <a:t>Storage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8453574" y="3126249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http://www.graphicsfuel.com/wp-content/uploads/2012/03/folder-icon-512x512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5104" y="2838432"/>
                <a:ext cx="570750" cy="570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: Rounded Corners 32"/>
              <p:cNvSpPr/>
              <p:nvPr/>
            </p:nvSpPr>
            <p:spPr>
              <a:xfrm>
                <a:off x="7028873" y="4020008"/>
                <a:ext cx="1258458" cy="75738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  <a:latin typeface="Garamond" panose="02020404030301010803" pitchFamily="18" charset="0"/>
                  </a:rPr>
                  <a:t>Command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6573976" y="3567006"/>
                <a:ext cx="390242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899720" y="3567006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/>
              <p:cNvSpPr/>
              <p:nvPr/>
            </p:nvSpPr>
            <p:spPr>
              <a:xfrm>
                <a:off x="5315518" y="4020009"/>
                <a:ext cx="1168404" cy="75738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tx2"/>
                    </a:solidFill>
                    <a:latin typeface="Garamond" panose="02020404030301010803" pitchFamily="18" charset="0"/>
                  </a:rPr>
                  <a:t>Model</a:t>
                </a:r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3622957" y="4020007"/>
                <a:ext cx="1168404" cy="757381"/>
              </a:xfrm>
              <a:prstGeom prst="roundRect">
                <a:avLst/>
              </a:prstGeom>
              <a:solidFill>
                <a:srgbClr val="FBB7B7"/>
              </a:solidFill>
              <a:ln>
                <a:solidFill>
                  <a:srgbClr val="E338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E3381B"/>
                    </a:solidFill>
                    <a:latin typeface="Garamond" panose="02020404030301010803" pitchFamily="18" charset="0"/>
                  </a:rPr>
                  <a:t>Main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4195603" y="3559309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629880" y="330594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Jim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23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26308" y="3145741"/>
            <a:ext cx="1476463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Command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636" y="1869527"/>
            <a:ext cx="6445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398" y="2576389"/>
            <a:ext cx="189591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ConsoleController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056" y="2569751"/>
            <a:ext cx="1352728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ControlUnit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8056" y="3253463"/>
            <a:ext cx="158622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CommandManager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5637" y="1869526"/>
            <a:ext cx="99864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Schedule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48169" y="3407351"/>
            <a:ext cx="49495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013646" y="2202554"/>
            <a:ext cx="8550" cy="32543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13646" y="2925740"/>
            <a:ext cx="3980" cy="3087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25087" y="2730278"/>
            <a:ext cx="46908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65913" y="2236061"/>
            <a:ext cx="0" cy="291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16583" y="4121361"/>
            <a:ext cx="1895912" cy="5232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CommandResult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581084" y="2216150"/>
            <a:ext cx="8389" cy="99846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60559" y="3740768"/>
            <a:ext cx="3980" cy="30878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/>
          <p:cNvCxnSpPr/>
          <p:nvPr/>
        </p:nvCxnSpPr>
        <p:spPr>
          <a:xfrm>
            <a:off x="1665913" y="3003260"/>
            <a:ext cx="3329731" cy="1451295"/>
          </a:xfrm>
          <a:prstGeom prst="bentConnector3">
            <a:avLst>
              <a:gd name="adj1" fmla="val -136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6308" y="1862240"/>
            <a:ext cx="6131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Task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48169" y="2023414"/>
            <a:ext cx="494951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885959" y="3407351"/>
            <a:ext cx="595617" cy="77520"/>
            <a:chOff x="6858297" y="1855336"/>
            <a:chExt cx="595617" cy="77520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571588" y="2877528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InvalidCommand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71589" y="3330982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…Command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71588" y="2423407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AddCommand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42241" y="2609424"/>
            <a:ext cx="6301" cy="818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42241" y="2609424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274571" y="3020441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7130726" y="4252469"/>
            <a:ext cx="595617" cy="77520"/>
            <a:chOff x="6858297" y="1855336"/>
            <a:chExt cx="595617" cy="77520"/>
          </a:xfrm>
        </p:grpSpPr>
        <p:cxnSp>
          <p:nvCxnSpPr>
            <p:cNvPr id="80" name="Straight Arrow Connector 79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816355" y="4590866"/>
            <a:ext cx="223077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InvalidCommandResult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16356" y="5044320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…CommandResult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6356" y="4136745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AddCommandResult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7487008" y="4322762"/>
            <a:ext cx="6301" cy="81828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87008" y="5144804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519338" y="4733779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/>
          <p:cNvCxnSpPr/>
          <p:nvPr/>
        </p:nvCxnSpPr>
        <p:spPr>
          <a:xfrm>
            <a:off x="9250454" y="2576389"/>
            <a:ext cx="886689" cy="1713338"/>
          </a:xfrm>
          <a:prstGeom prst="bentConnector3">
            <a:avLst>
              <a:gd name="adj1" fmla="val 125781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/>
          <p:nvPr/>
        </p:nvCxnSpPr>
        <p:spPr>
          <a:xfrm>
            <a:off x="9250453" y="3031416"/>
            <a:ext cx="886689" cy="1713338"/>
          </a:xfrm>
          <a:prstGeom prst="bentConnector3">
            <a:avLst>
              <a:gd name="adj1" fmla="val 171614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Connector: Elbow 93"/>
          <p:cNvCxnSpPr/>
          <p:nvPr/>
        </p:nvCxnSpPr>
        <p:spPr>
          <a:xfrm>
            <a:off x="9250454" y="3484870"/>
            <a:ext cx="886688" cy="1713338"/>
          </a:xfrm>
          <a:prstGeom prst="bentConnector3">
            <a:avLst>
              <a:gd name="adj1" fmla="val 218490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100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50</cp:revision>
  <dcterms:created xsi:type="dcterms:W3CDTF">2016-09-20T14:53:48Z</dcterms:created>
  <dcterms:modified xsi:type="dcterms:W3CDTF">2016-10-13T07:25:09Z</dcterms:modified>
</cp:coreProperties>
</file>