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87521" y="1201338"/>
            <a:ext cx="6367245" cy="3790112"/>
            <a:chOff x="1887521" y="1201338"/>
            <a:chExt cx="6367245" cy="37901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3394" t="11157" r="24381" b="33578"/>
            <a:stretch/>
          </p:blipFill>
          <p:spPr>
            <a:xfrm>
              <a:off x="1887521" y="1201338"/>
              <a:ext cx="6367245" cy="37901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Oval 5"/>
            <p:cNvSpPr/>
            <p:nvPr/>
          </p:nvSpPr>
          <p:spPr>
            <a:xfrm>
              <a:off x="3179428" y="3900881"/>
              <a:ext cx="931178" cy="38589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27623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762" t="23810" r="29748" b="27584"/>
          <a:stretch/>
        </p:blipFill>
        <p:spPr>
          <a:xfrm>
            <a:off x="2122414" y="1448298"/>
            <a:ext cx="5058562" cy="33334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9623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3</cp:revision>
  <dcterms:created xsi:type="dcterms:W3CDTF">2016-10-16T05:48:41Z</dcterms:created>
  <dcterms:modified xsi:type="dcterms:W3CDTF">2016-10-16T05:58:56Z</dcterms:modified>
</cp:coreProperties>
</file>