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5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821" t="16027" r="41101" b="33822"/>
          <a:stretch/>
        </p:blipFill>
        <p:spPr>
          <a:xfrm>
            <a:off x="343948" y="417744"/>
            <a:ext cx="9000000" cy="5400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147420" y="1501629"/>
            <a:ext cx="1048624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343948" y="5818339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1"/>
                </a:solidFill>
                <a:latin typeface="Eras Medium ITC" panose="020B0602030504020804" pitchFamily="34" charset="0"/>
              </a:rPr>
              <a:t>Figure 1: Preferences Window</a:t>
            </a:r>
          </a:p>
        </p:txBody>
      </p:sp>
    </p:spTree>
    <p:extLst>
      <p:ext uri="{BB962C8B-B14F-4D97-AF65-F5344CB8AC3E}">
        <p14:creationId xmlns:p14="http://schemas.microsoft.com/office/powerpoint/2010/main" val="86461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224" y="0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Activity Diagram for </a:t>
            </a:r>
            <a:r>
              <a:rPr lang="en-SG" dirty="0" err="1">
                <a:latin typeface="Garamond" panose="02020404030301010803" pitchFamily="18" charset="0"/>
              </a:rPr>
              <a:t>Linenux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-67385" y="-946619"/>
            <a:ext cx="11988024" cy="8486399"/>
            <a:chOff x="-67385" y="-946619"/>
            <a:chExt cx="11988024" cy="8486399"/>
          </a:xfrm>
        </p:grpSpPr>
        <p:cxnSp>
          <p:nvCxnSpPr>
            <p:cNvPr id="388" name="Straight Arrow Connector 387"/>
            <p:cNvCxnSpPr>
              <a:stCxn id="386" idx="0"/>
              <a:endCxn id="65" idx="2"/>
            </p:cNvCxnSpPr>
            <p:nvPr/>
          </p:nvCxnSpPr>
          <p:spPr>
            <a:xfrm flipH="1" flipV="1">
              <a:off x="1224012" y="-157346"/>
              <a:ext cx="1" cy="56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-67385" y="-946619"/>
              <a:ext cx="11988024" cy="8486399"/>
              <a:chOff x="-67385" y="-946619"/>
              <a:chExt cx="11988024" cy="84863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67385" y="-946619"/>
                <a:ext cx="11988024" cy="8486399"/>
                <a:chOff x="-67385" y="-946619"/>
                <a:chExt cx="11988024" cy="8486399"/>
              </a:xfrm>
            </p:grpSpPr>
            <p:cxnSp>
              <p:nvCxnSpPr>
                <p:cNvPr id="396" name="Straight Arrow Connector 395"/>
                <p:cNvCxnSpPr>
                  <a:stCxn id="386" idx="3"/>
                  <a:endCxn id="228" idx="4"/>
                </p:cNvCxnSpPr>
                <p:nvPr/>
              </p:nvCxnSpPr>
              <p:spPr>
                <a:xfrm flipV="1">
                  <a:off x="1517583" y="-422041"/>
                  <a:ext cx="1279099" cy="10307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9" name="Group 418"/>
                <p:cNvGrpSpPr/>
                <p:nvPr/>
              </p:nvGrpSpPr>
              <p:grpSpPr>
                <a:xfrm>
                  <a:off x="-67385" y="-946619"/>
                  <a:ext cx="11988024" cy="8486399"/>
                  <a:chOff x="-67385" y="-946619"/>
                  <a:chExt cx="11988024" cy="8486399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202472" y="2216182"/>
                    <a:ext cx="11718167" cy="5323598"/>
                    <a:chOff x="227872" y="-96243"/>
                    <a:chExt cx="11718167" cy="5323598"/>
                  </a:xfrm>
                </p:grpSpPr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4551148" y="-96243"/>
                      <a:ext cx="1838424" cy="789273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Display invalid command</a:t>
                      </a:r>
                    </a:p>
                  </p:txBody>
                </p: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227872" y="186087"/>
                      <a:ext cx="11718167" cy="5041268"/>
                      <a:chOff x="227872" y="166837"/>
                      <a:chExt cx="11718167" cy="5041268"/>
                    </a:xfrm>
                  </p:grpSpPr>
                  <p:sp>
                    <p:nvSpPr>
                      <p:cNvPr id="70" name="Rounded Rectangle 69"/>
                      <p:cNvSpPr/>
                      <p:nvPr/>
                    </p:nvSpPr>
                    <p:spPr>
                      <a:xfrm>
                        <a:off x="914417" y="1259282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User gives an input</a:t>
                        </a:r>
                      </a:p>
                    </p:txBody>
                  </p:sp>
                  <p:cxnSp>
                    <p:nvCxnSpPr>
                      <p:cNvPr id="80" name="Straight Arrow Connector 79"/>
                      <p:cNvCxnSpPr>
                        <a:stCxn id="152" idx="3"/>
                        <a:endCxn id="84" idx="1"/>
                      </p:cNvCxnSpPr>
                      <p:nvPr/>
                    </p:nvCxnSpPr>
                    <p:spPr>
                      <a:xfrm>
                        <a:off x="3990021" y="1653919"/>
                        <a:ext cx="119512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Diamond 83"/>
                      <p:cNvSpPr/>
                      <p:nvPr/>
                    </p:nvSpPr>
                    <p:spPr>
                      <a:xfrm>
                        <a:off x="5185144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829392" y="1827197"/>
                        <a:ext cx="218418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responds to input</a:t>
                        </a:r>
                      </a:p>
                    </p:txBody>
                  </p:sp>
                  <p:cxnSp>
                    <p:nvCxnSpPr>
                      <p:cNvPr id="92" name="Straight Arrow Connector 91"/>
                      <p:cNvCxnSpPr>
                        <a:stCxn id="84" idx="0"/>
                        <a:endCxn id="91" idx="2"/>
                      </p:cNvCxnSpPr>
                      <p:nvPr/>
                    </p:nvCxnSpPr>
                    <p:spPr>
                      <a:xfrm flipH="1" flipV="1">
                        <a:off x="5470360" y="693030"/>
                        <a:ext cx="8355" cy="75875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91" idx="3"/>
                        <a:endCxn id="100" idx="2"/>
                      </p:cNvCxnSpPr>
                      <p:nvPr/>
                    </p:nvCxnSpPr>
                    <p:spPr>
                      <a:xfrm flipV="1">
                        <a:off x="6389572" y="296779"/>
                        <a:ext cx="404249" cy="16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/>
                      <p:cNvSpPr/>
                      <p:nvPr/>
                    </p:nvSpPr>
                    <p:spPr>
                      <a:xfrm>
                        <a:off x="6793821" y="16683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227872" y="152397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cxnSp>
                    <p:nvCxnSpPr>
                      <p:cNvPr id="105" name="Straight Arrow Connector 104"/>
                      <p:cNvCxnSpPr>
                        <a:stCxn id="102" idx="6"/>
                        <a:endCxn id="70" idx="1"/>
                      </p:cNvCxnSpPr>
                      <p:nvPr/>
                    </p:nvCxnSpPr>
                    <p:spPr>
                      <a:xfrm>
                        <a:off x="487755" y="1653919"/>
                        <a:ext cx="426662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7711821" y="2027688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1" name="Straight Arrow Connector 110"/>
                      <p:cNvCxnSpPr>
                        <a:stCxn id="84" idx="3"/>
                        <a:endCxn id="114" idx="1"/>
                      </p:cNvCxnSpPr>
                      <p:nvPr/>
                    </p:nvCxnSpPr>
                    <p:spPr>
                      <a:xfrm>
                        <a:off x="5772285" y="1653919"/>
                        <a:ext cx="1707633" cy="964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4" name="Diamond 113"/>
                      <p:cNvSpPr/>
                      <p:nvPr/>
                    </p:nvSpPr>
                    <p:spPr>
                      <a:xfrm>
                        <a:off x="7479918" y="1461435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16" name="TextBox 115"/>
                      <p:cNvSpPr txBox="1"/>
                      <p:nvPr/>
                    </p:nvSpPr>
                    <p:spPr>
                      <a:xfrm>
                        <a:off x="7996337" y="1382831"/>
                        <a:ext cx="156792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command </a:t>
                        </a:r>
                      </a:p>
                      <a:p>
                        <a:pPr algn="ctr"/>
                        <a:r>
                          <a:rPr lang="en-SG" sz="1600" dirty="0"/>
                          <a:t>‘Exit’?</a:t>
                        </a:r>
                      </a:p>
                    </p:txBody>
                  </p:sp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4306085" y="1344316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8" name="Straight Arrow Connector 117"/>
                      <p:cNvCxnSpPr>
                        <a:stCxn id="114" idx="0"/>
                        <a:endCxn id="122" idx="4"/>
                      </p:cNvCxnSpPr>
                      <p:nvPr/>
                    </p:nvCxnSpPr>
                    <p:spPr>
                      <a:xfrm flipV="1">
                        <a:off x="7773489" y="591958"/>
                        <a:ext cx="0" cy="8694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7572158" y="189297"/>
                        <a:ext cx="402661" cy="402661"/>
                        <a:chOff x="8534996" y="1469457"/>
                        <a:chExt cx="402661" cy="402661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8617214" y="1551675"/>
                          <a:ext cx="238225" cy="23822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  <p:sp>
                      <p:nvSpPr>
                        <p:cNvPr id="122" name="Oval 121"/>
                        <p:cNvSpPr/>
                        <p:nvPr/>
                      </p:nvSpPr>
                      <p:spPr>
                        <a:xfrm>
                          <a:off x="8534996" y="1469457"/>
                          <a:ext cx="402661" cy="402661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</p:grpSp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7244087" y="890347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26" name="Rounded Rectangle 125"/>
                      <p:cNvSpPr/>
                      <p:nvPr/>
                    </p:nvSpPr>
                    <p:spPr>
                      <a:xfrm>
                        <a:off x="6854276" y="2590799"/>
                        <a:ext cx="1838424" cy="78927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executes command</a:t>
                        </a:r>
                      </a:p>
                    </p:txBody>
                  </p:sp>
                  <p:cxnSp>
                    <p:nvCxnSpPr>
                      <p:cNvPr id="127" name="Straight Arrow Connector 126"/>
                      <p:cNvCxnSpPr>
                        <a:stCxn id="114" idx="2"/>
                        <a:endCxn id="126" idx="0"/>
                      </p:cNvCxnSpPr>
                      <p:nvPr/>
                    </p:nvCxnSpPr>
                    <p:spPr>
                      <a:xfrm flipH="1">
                        <a:off x="7773488" y="1865696"/>
                        <a:ext cx="1" cy="72510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4909272" y="909554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6409348" y="133310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52" name="Diamond 151"/>
                      <p:cNvSpPr/>
                      <p:nvPr/>
                    </p:nvSpPr>
                    <p:spPr>
                      <a:xfrm>
                        <a:off x="3402880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604364" y="644875"/>
                        <a:ext cx="2184188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is awaiting response </a:t>
                        </a:r>
                      </a:p>
                      <a:p>
                        <a:pPr algn="ctr"/>
                        <a:r>
                          <a:rPr lang="en-SG" sz="1600" dirty="0"/>
                          <a:t>from user.</a:t>
                        </a:r>
                      </a:p>
                    </p:txBody>
                  </p:sp>
                  <p:cxnSp>
                    <p:nvCxnSpPr>
                      <p:cNvPr id="155" name="Straight Arrow Connector 154"/>
                      <p:cNvCxnSpPr>
                        <a:stCxn id="152" idx="2"/>
                        <a:endCxn id="126" idx="1"/>
                      </p:cNvCxnSpPr>
                      <p:nvPr/>
                    </p:nvCxnSpPr>
                    <p:spPr>
                      <a:xfrm>
                        <a:off x="3696451" y="1856049"/>
                        <a:ext cx="3157825" cy="112938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8844529" y="3556544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cxnSp>
                    <p:nvCxnSpPr>
                      <p:cNvPr id="159" name="Straight Arrow Connector 158"/>
                      <p:cNvCxnSpPr>
                        <a:stCxn id="70" idx="3"/>
                        <a:endCxn id="152" idx="1"/>
                      </p:cNvCxnSpPr>
                      <p:nvPr/>
                    </p:nvCxnSpPr>
                    <p:spPr>
                      <a:xfrm>
                        <a:off x="2752841" y="1653919"/>
                        <a:ext cx="65003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Diamond 161"/>
                      <p:cNvSpPr/>
                      <p:nvPr/>
                    </p:nvSpPr>
                    <p:spPr>
                      <a:xfrm>
                        <a:off x="9090711" y="2783835"/>
                        <a:ext cx="586800" cy="403200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63" name="TextBox 162"/>
                      <p:cNvSpPr txBox="1"/>
                      <p:nvPr/>
                    </p:nvSpPr>
                    <p:spPr>
                      <a:xfrm>
                        <a:off x="8816753" y="2170496"/>
                        <a:ext cx="127695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input</a:t>
                        </a:r>
                      </a:p>
                      <a:p>
                        <a:pPr algn="ctr"/>
                        <a:r>
                          <a:rPr lang="en-SG" sz="1600" dirty="0"/>
                          <a:t>valid?</a:t>
                        </a:r>
                      </a:p>
                    </p:txBody>
                  </p:sp>
                  <p:cxnSp>
                    <p:nvCxnSpPr>
                      <p:cNvPr id="164" name="Straight Arrow Connector 163"/>
                      <p:cNvCxnSpPr>
                        <a:stCxn id="126" idx="3"/>
                        <a:endCxn id="162" idx="1"/>
                      </p:cNvCxnSpPr>
                      <p:nvPr/>
                    </p:nvCxnSpPr>
                    <p:spPr>
                      <a:xfrm flipV="1">
                        <a:off x="8692700" y="2985435"/>
                        <a:ext cx="398011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Rounded Rectangle 166"/>
                      <p:cNvSpPr/>
                      <p:nvPr/>
                    </p:nvSpPr>
                    <p:spPr>
                      <a:xfrm>
                        <a:off x="10107615" y="2590799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Display invalid input</a:t>
                        </a:r>
                      </a:p>
                    </p:txBody>
                  </p:sp>
                  <p:cxnSp>
                    <p:nvCxnSpPr>
                      <p:cNvPr id="168" name="Straight Arrow Connector 167"/>
                      <p:cNvCxnSpPr>
                        <a:stCxn id="162" idx="3"/>
                        <a:endCxn id="167" idx="1"/>
                      </p:cNvCxnSpPr>
                      <p:nvPr/>
                    </p:nvCxnSpPr>
                    <p:spPr>
                      <a:xfrm>
                        <a:off x="9677511" y="2985435"/>
                        <a:ext cx="43010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Arrow Connector 170"/>
                      <p:cNvCxnSpPr>
                        <a:stCxn id="167" idx="2"/>
                        <a:endCxn id="174" idx="0"/>
                      </p:cNvCxnSpPr>
                      <p:nvPr/>
                    </p:nvCxnSpPr>
                    <p:spPr>
                      <a:xfrm>
                        <a:off x="11026827" y="3380072"/>
                        <a:ext cx="1" cy="9336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4" name="Oval 173"/>
                      <p:cNvSpPr/>
                      <p:nvPr/>
                    </p:nvSpPr>
                    <p:spPr>
                      <a:xfrm>
                        <a:off x="10896886" y="4313718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9539019" y="2950112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77" name="Straight Arrow Connector 176"/>
                      <p:cNvCxnSpPr>
                        <a:stCxn id="162" idx="2"/>
                        <a:endCxn id="182" idx="0"/>
                      </p:cNvCxnSpPr>
                      <p:nvPr/>
                    </p:nvCxnSpPr>
                    <p:spPr>
                      <a:xfrm>
                        <a:off x="9384111" y="3187035"/>
                        <a:ext cx="171" cy="106011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2" name="Diamond 181"/>
                      <p:cNvSpPr/>
                      <p:nvPr/>
                    </p:nvSpPr>
                    <p:spPr>
                      <a:xfrm>
                        <a:off x="9090711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9969109" y="4119761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87" name="TextBox 186"/>
                      <p:cNvSpPr txBox="1"/>
                      <p:nvPr/>
                    </p:nvSpPr>
                    <p:spPr>
                      <a:xfrm>
                        <a:off x="8171842" y="4623330"/>
                        <a:ext cx="237263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require user response?</a:t>
                        </a:r>
                      </a:p>
                    </p:txBody>
                  </p:sp>
                  <p:cxnSp>
                    <p:nvCxnSpPr>
                      <p:cNvPr id="188" name="Straight Arrow Connector 187"/>
                      <p:cNvCxnSpPr>
                        <a:stCxn id="182" idx="3"/>
                        <a:endCxn id="174" idx="2"/>
                      </p:cNvCxnSpPr>
                      <p:nvPr/>
                    </p:nvCxnSpPr>
                    <p:spPr>
                      <a:xfrm flipV="1">
                        <a:off x="9677852" y="4443660"/>
                        <a:ext cx="1219034" cy="5619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" name="TextBox 190"/>
                      <p:cNvSpPr txBox="1"/>
                      <p:nvPr/>
                    </p:nvSpPr>
                    <p:spPr>
                      <a:xfrm>
                        <a:off x="5010495" y="246567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92" name="Diamond 191"/>
                      <p:cNvSpPr/>
                      <p:nvPr/>
                    </p:nvSpPr>
                    <p:spPr>
                      <a:xfrm>
                        <a:off x="7336405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95" name="Straight Arrow Connector 194"/>
                      <p:cNvCxnSpPr>
                        <a:stCxn id="182" idx="1"/>
                        <a:endCxn id="192" idx="3"/>
                      </p:cNvCxnSpPr>
                      <p:nvPr/>
                    </p:nvCxnSpPr>
                    <p:spPr>
                      <a:xfrm flipH="1">
                        <a:off x="7923546" y="4449279"/>
                        <a:ext cx="116716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8" name="TextBox 197"/>
                      <p:cNvSpPr txBox="1"/>
                      <p:nvPr/>
                    </p:nvSpPr>
                    <p:spPr>
                      <a:xfrm>
                        <a:off x="8390395" y="4132551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99" name="TextBox 198"/>
                      <p:cNvSpPr txBox="1"/>
                      <p:nvPr/>
                    </p:nvSpPr>
                    <p:spPr>
                      <a:xfrm>
                        <a:off x="6572447" y="4612075"/>
                        <a:ext cx="195554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mutate data?</a:t>
                        </a:r>
                      </a:p>
                    </p:txBody>
                  </p:sp>
                  <p:cxnSp>
                    <p:nvCxnSpPr>
                      <p:cNvPr id="200" name="Straight Arrow Connector 199"/>
                      <p:cNvCxnSpPr>
                        <a:stCxn id="192" idx="1"/>
                        <a:endCxn id="213" idx="3"/>
                      </p:cNvCxnSpPr>
                      <p:nvPr/>
                    </p:nvCxnSpPr>
                    <p:spPr>
                      <a:xfrm flipH="1" flipV="1">
                        <a:off x="4733508" y="4413183"/>
                        <a:ext cx="2602897" cy="3609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Straight Arrow Connector 202"/>
                      <p:cNvCxnSpPr>
                        <a:stCxn id="192" idx="0"/>
                        <a:endCxn id="206" idx="3"/>
                      </p:cNvCxnSpPr>
                      <p:nvPr/>
                    </p:nvCxnSpPr>
                    <p:spPr>
                      <a:xfrm flipH="1" flipV="1">
                        <a:off x="4715862" y="2932495"/>
                        <a:ext cx="2914114" cy="131465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" name="Rounded Rectangle 205"/>
                      <p:cNvSpPr/>
                      <p:nvPr/>
                    </p:nvSpPr>
                    <p:spPr>
                      <a:xfrm>
                        <a:off x="2877438" y="2537858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display execution result</a:t>
                        </a:r>
                      </a:p>
                    </p:txBody>
                  </p:sp>
                  <p:cxnSp>
                    <p:nvCxnSpPr>
                      <p:cNvPr id="208" name="Straight Arrow Connector 207"/>
                      <p:cNvCxnSpPr>
                        <a:stCxn id="206" idx="1"/>
                        <a:endCxn id="70" idx="2"/>
                      </p:cNvCxnSpPr>
                      <p:nvPr/>
                    </p:nvCxnSpPr>
                    <p:spPr>
                      <a:xfrm flipH="1" flipV="1">
                        <a:off x="1833629" y="2048555"/>
                        <a:ext cx="1043809" cy="8839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6117227" y="3319120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5777304" y="410531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213" name="Rounded Rectangle 212"/>
                      <p:cNvSpPr/>
                      <p:nvPr/>
                    </p:nvSpPr>
                    <p:spPr>
                      <a:xfrm>
                        <a:off x="2895084" y="4018546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creates new state in schedule</a:t>
                        </a:r>
                      </a:p>
                    </p:txBody>
                  </p:sp>
                  <p:cxnSp>
                    <p:nvCxnSpPr>
                      <p:cNvPr id="215" name="Straight Arrow Connector 214"/>
                      <p:cNvCxnSpPr>
                        <a:stCxn id="213" idx="0"/>
                        <a:endCxn id="206" idx="2"/>
                      </p:cNvCxnSpPr>
                      <p:nvPr/>
                    </p:nvCxnSpPr>
                    <p:spPr>
                      <a:xfrm flipH="1" flipV="1">
                        <a:off x="3796650" y="3327131"/>
                        <a:ext cx="17646" cy="6914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18" name="Group 417"/>
                  <p:cNvGrpSpPr/>
                  <p:nvPr/>
                </p:nvGrpSpPr>
                <p:grpSpPr>
                  <a:xfrm>
                    <a:off x="-67385" y="-946619"/>
                    <a:ext cx="8112108" cy="3262341"/>
                    <a:chOff x="-67385" y="-946619"/>
                    <a:chExt cx="8112108" cy="3262341"/>
                  </a:xfrm>
                </p:grpSpPr>
                <p:grpSp>
                  <p:nvGrpSpPr>
                    <p:cNvPr id="408" name="Group 407"/>
                    <p:cNvGrpSpPr/>
                    <p:nvPr/>
                  </p:nvGrpSpPr>
                  <p:grpSpPr>
                    <a:xfrm>
                      <a:off x="-67385" y="-946619"/>
                      <a:ext cx="8112108" cy="3262341"/>
                      <a:chOff x="-67385" y="-946619"/>
                      <a:chExt cx="8112108" cy="3262341"/>
                    </a:xfrm>
                  </p:grpSpPr>
                  <p:sp>
                    <p:nvSpPr>
                      <p:cNvPr id="366" name="TextBox 365"/>
                      <p:cNvSpPr txBox="1"/>
                      <p:nvPr/>
                    </p:nvSpPr>
                    <p:spPr>
                      <a:xfrm>
                        <a:off x="5377056" y="807060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grpSp>
                    <p:nvGrpSpPr>
                      <p:cNvPr id="407" name="Group 406"/>
                      <p:cNvGrpSpPr/>
                      <p:nvPr/>
                    </p:nvGrpSpPr>
                    <p:grpSpPr>
                      <a:xfrm>
                        <a:off x="-67385" y="-946619"/>
                        <a:ext cx="8112108" cy="3262341"/>
                        <a:chOff x="-270585" y="-832319"/>
                        <a:chExt cx="8112108" cy="3262341"/>
                      </a:xfrm>
                    </p:grpSpPr>
                    <p:cxnSp>
                      <p:nvCxnSpPr>
                        <p:cNvPr id="343" name="Straight Arrow Connector 342"/>
                        <p:cNvCxnSpPr>
                          <a:stCxn id="338" idx="0"/>
                          <a:endCxn id="50" idx="2"/>
                        </p:cNvCxnSpPr>
                        <p:nvPr/>
                      </p:nvCxnSpPr>
                      <p:spPr>
                        <a:xfrm flipV="1">
                          <a:off x="5740407" y="789273"/>
                          <a:ext cx="12699" cy="63326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9" name="Straight Arrow Connector 368"/>
                        <p:cNvCxnSpPr>
                          <a:stCxn id="338" idx="3"/>
                          <a:endCxn id="411" idx="2"/>
                        </p:cNvCxnSpPr>
                        <p:nvPr/>
                      </p:nvCxnSpPr>
                      <p:spPr>
                        <a:xfrm>
                          <a:off x="6033977" y="1624664"/>
                          <a:ext cx="1131781" cy="543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06" name="Group 405"/>
                        <p:cNvGrpSpPr/>
                        <p:nvPr/>
                      </p:nvGrpSpPr>
                      <p:grpSpPr>
                        <a:xfrm>
                          <a:off x="-270585" y="-832319"/>
                          <a:ext cx="8112108" cy="3262341"/>
                          <a:chOff x="-270585" y="-832319"/>
                          <a:chExt cx="8112108" cy="3262341"/>
                        </a:xfrm>
                      </p:grpSpPr>
                      <p:grpSp>
                        <p:nvGrpSpPr>
                          <p:cNvPr id="399" name="Group 398"/>
                          <p:cNvGrpSpPr/>
                          <p:nvPr/>
                        </p:nvGrpSpPr>
                        <p:grpSpPr>
                          <a:xfrm>
                            <a:off x="-270585" y="-832319"/>
                            <a:ext cx="7852225" cy="3262341"/>
                            <a:chOff x="-270585" y="-832319"/>
                            <a:chExt cx="7852225" cy="3262341"/>
                          </a:xfrm>
                        </p:grpSpPr>
                        <p:sp>
                          <p:nvSpPr>
                            <p:cNvPr id="372" name="TextBox 371"/>
                            <p:cNvSpPr txBox="1"/>
                            <p:nvPr/>
                          </p:nvSpPr>
                          <p:spPr>
                            <a:xfrm>
                              <a:off x="1948019" y="127000"/>
                              <a:ext cx="551754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SG" sz="1600" dirty="0"/>
                                <a:t>[No]</a:t>
                              </a:r>
                            </a:p>
                          </p:txBody>
                        </p:sp>
                        <p:grpSp>
                          <p:nvGrpSpPr>
                            <p:cNvPr id="398" name="Group 397"/>
                            <p:cNvGrpSpPr/>
                            <p:nvPr/>
                          </p:nvGrpSpPr>
                          <p:grpSpPr>
                            <a:xfrm>
                              <a:off x="-270585" y="-832319"/>
                              <a:ext cx="7852225" cy="3262341"/>
                              <a:chOff x="-270585" y="-832319"/>
                              <a:chExt cx="7852225" cy="3262341"/>
                            </a:xfrm>
                          </p:grpSpPr>
                          <p:grpSp>
                            <p:nvGrpSpPr>
                              <p:cNvPr id="392" name="Group 391"/>
                              <p:cNvGrpSpPr/>
                              <p:nvPr/>
                            </p:nvGrpSpPr>
                            <p:grpSpPr>
                              <a:xfrm>
                                <a:off x="0" y="-832319"/>
                                <a:ext cx="7581640" cy="3262341"/>
                                <a:chOff x="0" y="-832319"/>
                                <a:chExt cx="7581640" cy="3262341"/>
                              </a:xfrm>
                            </p:grpSpPr>
                            <p:grpSp>
                              <p:nvGrpSpPr>
                                <p:cNvPr id="368" name="Group 367"/>
                                <p:cNvGrpSpPr/>
                                <p:nvPr/>
                              </p:nvGrpSpPr>
                              <p:grpSpPr>
                                <a:xfrm>
                                  <a:off x="0" y="-832319"/>
                                  <a:ext cx="7581640" cy="3262341"/>
                                  <a:chOff x="0" y="-832319"/>
                                  <a:chExt cx="7581640" cy="3262341"/>
                                </a:xfrm>
                              </p:grpSpPr>
                              <p:grpSp>
                                <p:nvGrpSpPr>
                                  <p:cNvPr id="339" name="Group 3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832319"/>
                                    <a:ext cx="7581640" cy="3262341"/>
                                    <a:chOff x="127801" y="-819619"/>
                                    <a:chExt cx="7581640" cy="3262341"/>
                                  </a:xfrm>
                                </p:grpSpPr>
                                <p:grpSp>
                                  <p:nvGrpSpPr>
                                    <p:cNvPr id="326" name="Group 32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7801" y="-819619"/>
                                      <a:ext cx="7581640" cy="3262341"/>
                                      <a:chOff x="-1751799" y="4031781"/>
                                      <a:chExt cx="7581640" cy="3262341"/>
                                    </a:xfrm>
                                  </p:grpSpPr>
                                  <p:sp>
                                    <p:nvSpPr>
                                      <p:cNvPr id="50" name="Rounded Rectangle 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2095" y="4864100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reads Schedule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Oval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751799" y="6358822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Diamond 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024557" y="6286633"/>
                                        <a:ext cx="587141" cy="404261"/>
                                      </a:xfrm>
                                      <a:prstGeom prst="diamond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59" name="Straight Arrow Connector 58"/>
                                      <p:cNvCxnSpPr>
                                        <a:stCxn id="56" idx="6"/>
                                        <a:endCxn id="57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1491916" y="6488764"/>
                                        <a:ext cx="467359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0" name="TextBox 5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1637912" y="6709347"/>
                                        <a:ext cx="1885644" cy="58477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Checks if there is an 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existing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1" name="Straight Arrow Connector 60"/>
                                      <p:cNvCxnSpPr>
                                        <a:stCxn id="57" idx="3"/>
                                        <a:endCxn id="338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437416" y="6488764"/>
                                        <a:ext cx="413245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4" name="TextBox 6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478957" y="6483960"/>
                                        <a:ext cx="577082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[Yes]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Rounded Rectangle 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650199" y="4031781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creates new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7" name="Straight Arrow Connector 66"/>
                                      <p:cNvCxnSpPr>
                                        <a:stCxn id="57" idx="0"/>
                                        <a:endCxn id="386" idx="2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730986" y="5789194"/>
                                        <a:ext cx="0" cy="497439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1" name="TextBox 70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787817" y="5899585"/>
                                        <a:ext cx="551754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[No]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72" name="Straight Arrow Connector 71"/>
                                      <p:cNvCxnSpPr>
                                        <a:stCxn id="50" idx="3"/>
                                        <a:endCxn id="401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4920519" y="5258737"/>
                                        <a:ext cx="909322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5" name="Straight Arrow Connector 74"/>
                                      <p:cNvCxnSpPr>
                                        <a:stCxn id="65" idx="3"/>
                                        <a:endCxn id="228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188225" y="4426418"/>
                                        <a:ext cx="523516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28" name="Oval 2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11741" y="4296476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dirty="0">
                                            <a:solidFill>
                                              <a:sysClr val="windowText" lastClr="000000"/>
                                            </a:solidFill>
                                          </a:rPr>
                                          <a:t>A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38" name="Diamond 3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574637" y="1435233"/>
                                      <a:ext cx="587141" cy="404261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SG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67" name="TextBox 3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5199547" y="1730947"/>
                                    <a:ext cx="1010725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SG" sz="1600" dirty="0"/>
                                      <a:t>Is the file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SG" sz="1600" dirty="0"/>
                                      <a:t>readable?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86" name="Diamond 385"/>
                                <p:cNvSpPr/>
                                <p:nvPr/>
                              </p:nvSpPr>
                              <p:spPr>
                                <a:xfrm>
                                  <a:off x="727242" y="520833"/>
                                  <a:ext cx="587141" cy="404261"/>
                                </a:xfrm>
                                <a:prstGeom prst="diamond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</p:grpSp>
                          <p:sp>
                            <p:nvSpPr>
                              <p:cNvPr id="391" name="TextBox 390"/>
                              <p:cNvSpPr txBox="1"/>
                              <p:nvPr/>
                            </p:nvSpPr>
                            <p:spPr>
                              <a:xfrm>
                                <a:off x="-270585" y="448247"/>
                                <a:ext cx="1054392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Is new file</a:t>
                                </a:r>
                              </a:p>
                              <a:p>
                                <a:pPr algn="ctr"/>
                                <a:r>
                                  <a:rPr lang="en-SG" sz="1600" dirty="0"/>
                                  <a:t>creatable?</a:t>
                                </a:r>
                              </a:p>
                            </p:txBody>
                          </p:sp>
                          <p:sp>
                            <p:nvSpPr>
                              <p:cNvPr id="393" name="TextBox 392"/>
                              <p:cNvSpPr txBox="1"/>
                              <p:nvPr/>
                            </p:nvSpPr>
                            <p:spPr>
                              <a:xfrm>
                                <a:off x="462156" y="108560"/>
                                <a:ext cx="577082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[Yes]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01" name="Oval 400"/>
                          <p:cNvSpPr/>
                          <p:nvPr/>
                        </p:nvSpPr>
                        <p:spPr>
                          <a:xfrm>
                            <a:off x="7581640" y="264695"/>
                            <a:ext cx="259883" cy="259883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dirty="0">
                                <a:solidFill>
                                  <a:sysClr val="windowText" lastClr="000000"/>
                                </a:solidFill>
                              </a:rPr>
                              <a:t>A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2" name="Group 411"/>
                    <p:cNvGrpSpPr/>
                    <p:nvPr/>
                  </p:nvGrpSpPr>
                  <p:grpSpPr>
                    <a:xfrm>
                      <a:off x="7368958" y="1314472"/>
                      <a:ext cx="402661" cy="402661"/>
                      <a:chOff x="7368958" y="1314472"/>
                      <a:chExt cx="402661" cy="402661"/>
                    </a:xfrm>
                  </p:grpSpPr>
                  <p:sp>
                    <p:nvSpPr>
                      <p:cNvPr id="410" name="Oval 409"/>
                      <p:cNvSpPr/>
                      <p:nvPr/>
                    </p:nvSpPr>
                    <p:spPr>
                      <a:xfrm>
                        <a:off x="7451176" y="1396690"/>
                        <a:ext cx="238225" cy="2382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411" name="Oval 410"/>
                      <p:cNvSpPr/>
                      <p:nvPr/>
                    </p:nvSpPr>
                    <p:spPr>
                      <a:xfrm>
                        <a:off x="7368958" y="1314472"/>
                        <a:ext cx="402661" cy="402661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</p:grp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6469219" y="118806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 dirty="0"/>
                  <a:t>[No]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3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682" y="318782"/>
            <a:ext cx="9000000" cy="6024754"/>
            <a:chOff x="1098956" y="385893"/>
            <a:chExt cx="9000000" cy="60247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9060" t="12967" r="21698" b="21212"/>
            <a:stretch/>
          </p:blipFill>
          <p:spPr>
            <a:xfrm>
              <a:off x="1098956" y="385893"/>
              <a:ext cx="9000000" cy="56246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1283516" y="1342238"/>
              <a:ext cx="4211274" cy="1132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8956" y="6010537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Profile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537003" y="2414973"/>
            <a:ext cx="5645209" cy="2500219"/>
            <a:chOff x="2339295" y="2489113"/>
            <a:chExt cx="5645209" cy="2500219"/>
          </a:xfrm>
        </p:grpSpPr>
        <p:sp>
          <p:nvSpPr>
            <p:cNvPr id="5" name="Rectangle 4"/>
            <p:cNvSpPr/>
            <p:nvPr/>
          </p:nvSpPr>
          <p:spPr>
            <a:xfrm>
              <a:off x="3481902" y="2489113"/>
              <a:ext cx="4502602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295" y="3366501"/>
              <a:ext cx="538693" cy="808389"/>
              <a:chOff x="2622102" y="2866883"/>
              <a:chExt cx="538693" cy="808389"/>
            </a:xfrm>
          </p:grpSpPr>
          <p:sp>
            <p:nvSpPr>
              <p:cNvPr id="11" name="Smiley Face 10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29880" y="3305940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Eras Medium ITC" panose="020B0602030504020804" pitchFamily="34" charset="0"/>
                  </a:rPr>
                  <a:t>Jim</a:t>
                </a:r>
              </a:p>
            </p:txBody>
          </p:sp>
        </p:grpSp>
        <p:sp>
          <p:nvSpPr>
            <p:cNvPr id="3" name="Rectangle: Rounded Corners 2"/>
            <p:cNvSpPr/>
            <p:nvPr/>
          </p:nvSpPr>
          <p:spPr>
            <a:xfrm>
              <a:off x="6328917" y="341386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833700" y="2733272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3879390" y="4020519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007551" y="3111525"/>
              <a:ext cx="760644" cy="3023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30331" y="3995713"/>
              <a:ext cx="772703" cy="41176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439281" y="4016478"/>
              <a:ext cx="827793" cy="39810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70115" y="3058985"/>
              <a:ext cx="827793" cy="3548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76542" y="2867092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5192" y="4307036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1119" y="4307036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3988" y="2867092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7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69" y="2107686"/>
            <a:ext cx="1440000" cy="94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67" y="2107686"/>
            <a:ext cx="1440000" cy="94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69" y="3364862"/>
            <a:ext cx="1440000" cy="9462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02964" y="385304"/>
            <a:ext cx="9000000" cy="54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miley Face 8"/>
          <p:cNvSpPr/>
          <p:nvPr/>
        </p:nvSpPr>
        <p:spPr>
          <a:xfrm>
            <a:off x="4676549" y="820830"/>
            <a:ext cx="602714" cy="574204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9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" y="836871"/>
            <a:ext cx="720000" cy="473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" y="1473492"/>
            <a:ext cx="720000" cy="4709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62965" y="2593530"/>
            <a:ext cx="9040000" cy="3566161"/>
            <a:chOff x="1662965" y="2593530"/>
            <a:chExt cx="9040000" cy="35661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66" y="2593530"/>
              <a:ext cx="9039999" cy="316605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65" y="2593530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662965" y="5759581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Model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46502" y="1874942"/>
            <a:ext cx="10631054" cy="3313076"/>
            <a:chOff x="746502" y="1874942"/>
            <a:chExt cx="10631054" cy="3313076"/>
          </a:xfrm>
        </p:grpSpPr>
        <p:grpSp>
          <p:nvGrpSpPr>
            <p:cNvPr id="62" name="Group 61"/>
            <p:cNvGrpSpPr/>
            <p:nvPr/>
          </p:nvGrpSpPr>
          <p:grpSpPr>
            <a:xfrm>
              <a:off x="746502" y="1874942"/>
              <a:ext cx="10631054" cy="3313076"/>
              <a:chOff x="775378" y="1923069"/>
              <a:chExt cx="10631054" cy="3313076"/>
            </a:xfrm>
          </p:grpSpPr>
          <p:sp>
            <p:nvSpPr>
              <p:cNvPr id="5" name="Rectangle: Rounded Corners 4"/>
              <p:cNvSpPr/>
              <p:nvPr/>
            </p:nvSpPr>
            <p:spPr>
              <a:xfrm>
                <a:off x="3547887" y="1923069"/>
                <a:ext cx="7858545" cy="3313076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 </a:t>
                </a: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775378" y="2320191"/>
                <a:ext cx="1451727" cy="78529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</a:rPr>
                  <a:t>View</a:t>
                </a:r>
              </a:p>
            </p:txBody>
          </p:sp>
          <p:sp>
            <p:nvSpPr>
              <p:cNvPr id="32" name="Rectangle: Rounded Corners 31"/>
              <p:cNvSpPr/>
              <p:nvPr/>
            </p:nvSpPr>
            <p:spPr>
              <a:xfrm>
                <a:off x="775379" y="3843875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827283" y="2014591"/>
                <a:ext cx="867266" cy="36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27283" y="2494490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Schedule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5241303" y="2912884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806912" y="2492173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State</a:t>
                </a:r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5250730" y="2818616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231924" y="2914454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7797533" y="2493743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Task</a:t>
                </a:r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7241351" y="2820186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9192703" y="2914452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9758312" y="2493741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Reminder</a:t>
                </a:r>
              </a:p>
            </p:txBody>
          </p:sp>
          <p:sp>
            <p:nvSpPr>
              <p:cNvPr id="31" name="Diamond 30"/>
              <p:cNvSpPr/>
              <p:nvPr/>
            </p:nvSpPr>
            <p:spPr>
              <a:xfrm>
                <a:off x="9202130" y="2820184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838278" y="3815811"/>
                <a:ext cx="1773249" cy="841422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&lt;&lt;Interface&gt;&gt;</a:t>
                </a:r>
              </a:p>
              <a:p>
                <a:pPr algn="ctr"/>
                <a:r>
                  <a:rPr lang="en-SG" dirty="0" err="1">
                    <a:solidFill>
                      <a:schemeClr val="accent6"/>
                    </a:solidFill>
                  </a:rPr>
                  <a:t>ScheduleStorage</a:t>
                </a:r>
                <a:endParaRPr lang="en-SG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5" idx="1"/>
                <a:endCxn id="33" idx="3"/>
              </p:cNvCxnSpPr>
              <p:nvPr/>
            </p:nvCxnSpPr>
            <p:spPr>
              <a:xfrm flipH="1">
                <a:off x="5611527" y="4236522"/>
                <a:ext cx="424787" cy="0"/>
              </a:xfrm>
              <a:prstGeom prst="straightConnector1">
                <a:avLst/>
              </a:prstGeom>
              <a:ln w="19050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296119" y="4236522"/>
                <a:ext cx="1205622" cy="807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307758" y="2712837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194575" y="4287901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26058" y="2712837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Updates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6007438" y="3767684"/>
              <a:ext cx="2270288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>
                  <a:solidFill>
                    <a:schemeClr val="accent6"/>
                  </a:solidFill>
                </a:rPr>
                <a:t>XMLScheduleStrorage</a:t>
              </a:r>
              <a:endParaRPr lang="en-SG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Model Diagram</a:t>
            </a:r>
          </a:p>
        </p:txBody>
      </p:sp>
    </p:spTree>
    <p:extLst>
      <p:ext uri="{BB962C8B-B14F-4D97-AF65-F5344CB8AC3E}">
        <p14:creationId xmlns:p14="http://schemas.microsoft.com/office/powerpoint/2010/main" val="8655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0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2128" y="518856"/>
            <a:ext cx="11846594" cy="6153665"/>
            <a:chOff x="192128" y="518856"/>
            <a:chExt cx="11846594" cy="6153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92128" y="518856"/>
              <a:ext cx="11846594" cy="6153665"/>
              <a:chOff x="221003" y="605481"/>
              <a:chExt cx="11846594" cy="6153665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2154219" y="605481"/>
                <a:ext cx="7058723" cy="61536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88791" y="1506610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>
                    <a:solidFill>
                      <a:schemeClr val="accent1"/>
                    </a:solidFill>
                  </a:rPr>
                  <a:t>MainWindow</a:t>
                </a:r>
                <a:r>
                  <a:rPr lang="en-SG" sz="1400" dirty="0">
                    <a:solidFill>
                      <a:schemeClr val="accent1"/>
                    </a:solidFill>
                  </a:rPr>
                  <a:t>-Controller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988" y="862995"/>
                <a:ext cx="122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36" name="Rectangle: Rounded Corners 35"/>
              <p:cNvSpPr/>
              <p:nvPr/>
            </p:nvSpPr>
            <p:spPr>
              <a:xfrm>
                <a:off x="10615870" y="3216503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1003" y="1424549"/>
                <a:ext cx="508000" cy="808389"/>
                <a:chOff x="2622102" y="2866883"/>
                <a:chExt cx="508000" cy="808389"/>
              </a:xfrm>
            </p:grpSpPr>
            <p:sp>
              <p:nvSpPr>
                <p:cNvPr id="54" name="Smiley Face 53"/>
                <p:cNvSpPr/>
                <p:nvPr/>
              </p:nvSpPr>
              <p:spPr>
                <a:xfrm>
                  <a:off x="2622102" y="2866883"/>
                  <a:ext cx="508000" cy="480291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29880" y="3305940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2">
                          <a:lumMod val="50000"/>
                        </a:schemeClr>
                      </a:solidFill>
                      <a:latin typeface="Garamond" panose="02020404030301010803" pitchFamily="18" charset="0"/>
                    </a:rPr>
                    <a:t>Jim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880642" y="1681391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312905" y="3499119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3535" y="1735780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Interacts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12942" y="3579634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8791" y="2516541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ControlUnit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88791" y="3526472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CommandManager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8791" y="4527244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88791" y="5558691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CommandResult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03501" y="3152466"/>
                <a:ext cx="1782592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TimeParserManager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903502" y="2156734"/>
                <a:ext cx="1782591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3886" y="4527244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AddCommand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49525" y="5309408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ListCommand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49525" y="6091573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…Command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2350" y="942927"/>
                <a:ext cx="20459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ISODateWithTimeParser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34871" y="972829"/>
                <a:ext cx="15796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…TimeParser</a:t>
                </a:r>
              </a:p>
            </p:txBody>
          </p:sp>
          <p:cxnSp>
            <p:nvCxnSpPr>
              <p:cNvPr id="16" name="Connector: Elbow 15"/>
              <p:cNvCxnSpPr>
                <a:stCxn id="62" idx="1"/>
              </p:cNvCxnSpPr>
              <p:nvPr/>
            </p:nvCxnSpPr>
            <p:spPr>
              <a:xfrm rot="10800000">
                <a:off x="4196669" y="4831883"/>
                <a:ext cx="252857" cy="744469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63" idx="1"/>
              </p:cNvCxnSpPr>
              <p:nvPr/>
            </p:nvCxnSpPr>
            <p:spPr>
              <a:xfrm rot="10800000">
                <a:off x="4196669" y="5563402"/>
                <a:ext cx="252857" cy="795114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/>
              <p:cNvCxnSpPr>
                <a:stCxn id="64" idx="2"/>
                <a:endCxn id="60" idx="0"/>
              </p:cNvCxnSpPr>
              <p:nvPr/>
            </p:nvCxnSpPr>
            <p:spPr>
              <a:xfrm rot="16200000" flipH="1">
                <a:off x="6620109" y="982045"/>
                <a:ext cx="679922" cy="1669455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/>
              <p:cNvCxnSpPr>
                <a:stCxn id="65" idx="2"/>
              </p:cNvCxnSpPr>
              <p:nvPr/>
            </p:nvCxnSpPr>
            <p:spPr>
              <a:xfrm rot="5400000">
                <a:off x="7804726" y="1496786"/>
                <a:ext cx="310060" cy="329917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Diamond 66"/>
              <p:cNvSpPr/>
              <p:nvPr/>
            </p:nvSpPr>
            <p:spPr>
              <a:xfrm>
                <a:off x="3086248" y="2055618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8" name="Diamond 67"/>
              <p:cNvSpPr/>
              <p:nvPr/>
            </p:nvSpPr>
            <p:spPr>
              <a:xfrm>
                <a:off x="3086248" y="3067386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3086248" y="405674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Diamond 69"/>
              <p:cNvSpPr/>
              <p:nvPr/>
            </p:nvSpPr>
            <p:spPr>
              <a:xfrm>
                <a:off x="3107405" y="509243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Arrow Connector 70"/>
              <p:cNvCxnSpPr>
                <a:stCxn id="67" idx="0"/>
                <a:endCxn id="34" idx="0"/>
              </p:cNvCxnSpPr>
              <p:nvPr/>
            </p:nvCxnSpPr>
            <p:spPr>
              <a:xfrm>
                <a:off x="3184976" y="2055618"/>
                <a:ext cx="0" cy="46092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8" idx="0"/>
                <a:endCxn id="35" idx="0"/>
              </p:cNvCxnSpPr>
              <p:nvPr/>
            </p:nvCxnSpPr>
            <p:spPr>
              <a:xfrm>
                <a:off x="3184976" y="3067386"/>
                <a:ext cx="0" cy="45908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9" idx="0"/>
                <a:endCxn id="38" idx="0"/>
              </p:cNvCxnSpPr>
              <p:nvPr/>
            </p:nvCxnSpPr>
            <p:spPr>
              <a:xfrm>
                <a:off x="3184976" y="4056743"/>
                <a:ext cx="0" cy="47050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0" idx="0"/>
              </p:cNvCxnSpPr>
              <p:nvPr/>
            </p:nvCxnSpPr>
            <p:spPr>
              <a:xfrm flipH="1">
                <a:off x="3201452" y="5092433"/>
                <a:ext cx="4681" cy="4679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Diamond 74"/>
              <p:cNvSpPr/>
              <p:nvPr/>
            </p:nvSpPr>
            <p:spPr>
              <a:xfrm rot="16200000">
                <a:off x="6057970" y="469922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Diamond 79"/>
              <p:cNvSpPr/>
              <p:nvPr/>
            </p:nvSpPr>
            <p:spPr>
              <a:xfrm>
                <a:off x="7696069" y="292081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7778797" y="2693853"/>
                <a:ext cx="0" cy="22927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or: Elbow 2"/>
            <p:cNvCxnSpPr>
              <a:stCxn id="61" idx="1"/>
              <a:endCxn id="38" idx="3"/>
            </p:cNvCxnSpPr>
            <p:nvPr/>
          </p:nvCxnSpPr>
          <p:spPr>
            <a:xfrm rot="10800000">
              <a:off x="3952287" y="4707562"/>
              <a:ext cx="472725" cy="127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50" idx="2"/>
            </p:cNvCxnSpPr>
            <p:nvPr/>
          </p:nvCxnSpPr>
          <p:spPr>
            <a:xfrm flipV="1">
              <a:off x="6017381" y="3599726"/>
              <a:ext cx="1748541" cy="11367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Sequence Diagram for generic commands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336799" y="886658"/>
            <a:ext cx="8154289" cy="5514733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/>
                  <a:t>[Until first command that respond to </a:t>
                </a:r>
                <a:r>
                  <a:rPr lang="en-SG" sz="1200" dirty="0" err="1"/>
                  <a:t>userInput</a:t>
                </a:r>
                <a:r>
                  <a:rPr lang="en-SG" sz="1200" dirty="0"/>
                  <a:t>]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64955"/>
                  <a:chOff x="240632" y="1722922"/>
                  <a:chExt cx="2242686" cy="36495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delegateCommand</a:t>
                    </a:r>
                    <a:r>
                      <a:rPr lang="en-SG" sz="1600" i="1" dirty="0"/>
                      <a:t>();</a:t>
                    </a: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respondTo</a:t>
                    </a:r>
                    <a:r>
                      <a:rPr lang="en-SG" sz="1600" dirty="0"/>
                      <a:t>();</a:t>
                    </a:r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>
                      <a:solidFill>
                        <a:sysClr val="windowText" lastClr="000000"/>
                      </a:solidFill>
                    </a:rPr>
                    <a:t>Loop</a:t>
                  </a: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true/false</a:t>
                    </a:r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314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Eras Medium ITC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75</cp:revision>
  <dcterms:created xsi:type="dcterms:W3CDTF">2016-09-20T14:53:48Z</dcterms:created>
  <dcterms:modified xsi:type="dcterms:W3CDTF">2016-11-06T10:27:46Z</dcterms:modified>
</cp:coreProperties>
</file>